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1693"/>
    <a:srgbClr val="FFDA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A99CA-92FC-4225-9D54-77A11AD3B250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BACE-5B10-47B2-8F90-96A43693C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BACE-5B10-47B2-8F90-96A43693C46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CEE65-B5FC-43DE-ADDA-C23E2A820D81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1814E-8D29-40C0-95B0-DEBFD678D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ty.edu/education/for_teachers/building_lessons/element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0082"/>
            </a:gs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4495799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accent6"/>
                </a:solidFill>
                <a:latin typeface="Ravie" pitchFamily="82" charset="0"/>
              </a:rPr>
              <a:t>Moods and Lines in </a:t>
            </a:r>
            <a:br>
              <a:rPr lang="en-US" sz="7200" dirty="0" smtClean="0">
                <a:solidFill>
                  <a:schemeClr val="accent6"/>
                </a:solidFill>
                <a:latin typeface="Ravie" pitchFamily="82" charset="0"/>
              </a:rPr>
            </a:br>
            <a:r>
              <a:rPr lang="en-US" sz="7200" dirty="0" smtClean="0">
                <a:solidFill>
                  <a:schemeClr val="accent6"/>
                </a:solidFill>
                <a:latin typeface="Ravie" pitchFamily="82" charset="0"/>
              </a:rPr>
              <a:t>Artist’s Work</a:t>
            </a:r>
            <a:endParaRPr lang="en-US" sz="7200" dirty="0">
              <a:solidFill>
                <a:schemeClr val="accent6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772400" cy="55626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accent6"/>
                </a:solidFill>
                <a:latin typeface="Cooper Black" pitchFamily="18" charset="0"/>
              </a:rPr>
              <a:t>Now that you know: </a:t>
            </a:r>
            <a:br>
              <a:rPr lang="en-US" sz="3200" dirty="0" smtClean="0">
                <a:solidFill>
                  <a:schemeClr val="accent6"/>
                </a:solidFill>
                <a:latin typeface="Cooper Black" pitchFamily="18" charset="0"/>
              </a:rPr>
            </a:br>
            <a: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  <a:t>1. How to draw the different types of line</a:t>
            </a:r>
            <a:b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</a:br>
            <a: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  <a:t>2. Proper names of the types of line</a:t>
            </a:r>
            <a:b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</a:br>
            <a: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  <a:t>3. What moods/emotions and adjectives  </a:t>
            </a:r>
            <a:b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</a:br>
            <a:r>
              <a:rPr lang="en-US" sz="2800" dirty="0">
                <a:solidFill>
                  <a:schemeClr val="accent6"/>
                </a:solidFill>
                <a:latin typeface="Cooper Black" pitchFamily="18" charset="0"/>
              </a:rPr>
              <a:t>	</a:t>
            </a:r>
            <a:r>
              <a:rPr lang="en-US" sz="2800" dirty="0" smtClean="0">
                <a:solidFill>
                  <a:schemeClr val="accent6"/>
                </a:solidFill>
                <a:latin typeface="Cooper Black" pitchFamily="18" charset="0"/>
              </a:rPr>
              <a:t>lines portray </a:t>
            </a:r>
            <a:r>
              <a:rPr lang="en-US" dirty="0" smtClean="0">
                <a:solidFill>
                  <a:schemeClr val="accent6"/>
                </a:solidFill>
                <a:latin typeface="Cooper Black" pitchFamily="18" charset="0"/>
              </a:rPr>
              <a:t/>
            </a:r>
            <a:br>
              <a:rPr lang="en-US" dirty="0" smtClean="0">
                <a:solidFill>
                  <a:schemeClr val="accent6"/>
                </a:solidFill>
                <a:latin typeface="Cooper Black" pitchFamily="18" charset="0"/>
              </a:rPr>
            </a:br>
            <a:r>
              <a:rPr lang="en-US" dirty="0" smtClean="0">
                <a:solidFill>
                  <a:schemeClr val="accent6"/>
                </a:solidFill>
                <a:latin typeface="Cooper Black" pitchFamily="18" charset="0"/>
              </a:rPr>
              <a:t/>
            </a:r>
            <a:br>
              <a:rPr lang="en-US" dirty="0" smtClean="0">
                <a:solidFill>
                  <a:schemeClr val="accent6"/>
                </a:solidFill>
                <a:latin typeface="Cooper Black" pitchFamily="18" charset="0"/>
              </a:rPr>
            </a:br>
            <a:r>
              <a:rPr lang="en-US" dirty="0" smtClean="0">
                <a:solidFill>
                  <a:schemeClr val="accent6"/>
                </a:solidFill>
                <a:latin typeface="Cooper Black" pitchFamily="18" charset="0"/>
              </a:rPr>
              <a:t>Now it is time to put your knowledge to the test.</a:t>
            </a:r>
            <a:endParaRPr lang="en-US" dirty="0">
              <a:solidFill>
                <a:schemeClr val="accent6"/>
              </a:solidFill>
              <a:latin typeface="Cooper Black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228600"/>
            <a:ext cx="762000" cy="762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1714500" y="-38099"/>
            <a:ext cx="228600" cy="1219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1371600"/>
            <a:ext cx="228600" cy="1219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534400" y="4343400"/>
            <a:ext cx="228600" cy="1219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7200900" y="5829300"/>
            <a:ext cx="228600" cy="1219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153400" y="5791200"/>
            <a:ext cx="762000" cy="762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getty.edu/art/collections/images/l/11364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57200"/>
            <a:ext cx="6096000" cy="45243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00200" y="4953000"/>
            <a:ext cx="6058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line type of lines do you see in this picture?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moods/emotions do you think the lines portray?</a:t>
            </a:r>
            <a:endParaRPr lang="en-US" sz="2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04800" y="457200"/>
            <a:ext cx="762000" cy="5867400"/>
            <a:chOff x="304800" y="457200"/>
            <a:chExt cx="762000" cy="5867400"/>
          </a:xfrm>
        </p:grpSpPr>
        <p:sp>
          <p:nvSpPr>
            <p:cNvPr id="8" name="Oval 7"/>
            <p:cNvSpPr/>
            <p:nvPr/>
          </p:nvSpPr>
          <p:spPr>
            <a:xfrm>
              <a:off x="304800" y="457200"/>
              <a:ext cx="762000" cy="762000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16002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" y="32766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" y="51054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getty.edu/art/collections/images/l/000263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81000"/>
            <a:ext cx="4743450" cy="457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00200" y="4953000"/>
            <a:ext cx="6058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line type of lines do you see in this picture?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moods/emotions do you think the lines portray?</a:t>
            </a:r>
            <a:endParaRPr lang="en-US" sz="2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 rot="10800000">
            <a:off x="7696200" y="457200"/>
            <a:ext cx="762000" cy="5867400"/>
            <a:chOff x="304800" y="457200"/>
            <a:chExt cx="762000" cy="5867400"/>
          </a:xfrm>
        </p:grpSpPr>
        <p:sp>
          <p:nvSpPr>
            <p:cNvPr id="8" name="Oval 7"/>
            <p:cNvSpPr/>
            <p:nvPr/>
          </p:nvSpPr>
          <p:spPr>
            <a:xfrm>
              <a:off x="304800" y="457200"/>
              <a:ext cx="762000" cy="762000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16002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" y="32766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" y="51054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getty.edu/art/collections/images/l/006317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28600"/>
            <a:ext cx="6096000" cy="50292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00200" y="5257800"/>
            <a:ext cx="6058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line type of lines do you see in this picture?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moods/emotions do you think the lines portray?</a:t>
            </a:r>
            <a:endParaRPr lang="en-US" sz="2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7200" y="304800"/>
            <a:ext cx="762000" cy="5867400"/>
            <a:chOff x="304800" y="457200"/>
            <a:chExt cx="762000" cy="5867400"/>
          </a:xfrm>
        </p:grpSpPr>
        <p:sp>
          <p:nvSpPr>
            <p:cNvPr id="8" name="Oval 7"/>
            <p:cNvSpPr/>
            <p:nvPr/>
          </p:nvSpPr>
          <p:spPr>
            <a:xfrm>
              <a:off x="304800" y="457200"/>
              <a:ext cx="762000" cy="762000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16002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" y="32766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" y="51054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getty.edu/art/collections/images/l/144721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81000"/>
            <a:ext cx="6096000" cy="47053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00200" y="5135940"/>
            <a:ext cx="6058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line type of lines do you see in this picture?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moods/emotions do you think the lines portray?</a:t>
            </a:r>
            <a:endParaRPr lang="en-US" sz="2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 rot="10800000">
            <a:off x="7848600" y="457200"/>
            <a:ext cx="762000" cy="5867400"/>
            <a:chOff x="304800" y="457200"/>
            <a:chExt cx="762000" cy="5867400"/>
          </a:xfrm>
        </p:grpSpPr>
        <p:sp>
          <p:nvSpPr>
            <p:cNvPr id="8" name="Oval 7"/>
            <p:cNvSpPr/>
            <p:nvPr/>
          </p:nvSpPr>
          <p:spPr>
            <a:xfrm>
              <a:off x="304800" y="457200"/>
              <a:ext cx="762000" cy="762000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16002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" y="32766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" y="51054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getty.edu/art/collections/images/l/070011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9275" y="304800"/>
            <a:ext cx="5419725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4953000"/>
            <a:ext cx="6058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line type of lines do you see in this picture?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What moods/emotions do you think the lines portray?</a:t>
            </a:r>
            <a:endParaRPr lang="en-US" sz="24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3400" y="381000"/>
            <a:ext cx="762000" cy="5867400"/>
            <a:chOff x="304800" y="457200"/>
            <a:chExt cx="762000" cy="5867400"/>
          </a:xfrm>
        </p:grpSpPr>
        <p:sp>
          <p:nvSpPr>
            <p:cNvPr id="7" name="Oval 6"/>
            <p:cNvSpPr/>
            <p:nvPr/>
          </p:nvSpPr>
          <p:spPr>
            <a:xfrm>
              <a:off x="304800" y="457200"/>
              <a:ext cx="762000" cy="762000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" y="16002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32766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" y="5105400"/>
              <a:ext cx="381000" cy="12192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82425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The credit for the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Pictures u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sed in this 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presentation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g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o to the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J. Paul Getty Museum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410200"/>
            <a:ext cx="7677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hlinkClick r:id="rId3"/>
              </a:rPr>
              <a:t>http://www.getty.edu/education/for_teachers/building_lessons/elements.html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1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143000"/>
            <a:ext cx="75438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Now it is time to talk</a:t>
            </a:r>
          </a:p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About your work……..</a:t>
            </a:r>
            <a:endParaRPr lang="en-US" sz="7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153</Words>
  <Application>Microsoft Office PowerPoint</Application>
  <PresentationFormat>On-screen Show (4:3)</PresentationFormat>
  <Paragraphs>29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Moods and Lines in  Artist’s Work</vt:lpstr>
      <vt:lpstr>Now that you know:  1. How to draw the different types of line 2. Proper names of the types of line 3. What moods/emotions and adjectives    lines portray   Now it is time to put your knowledge to the test.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that you know how to draw the different types of line, proper names of the types of line, and what moods/emotions and adjectives lines portray now it</dc:title>
  <dc:creator>Jodie</dc:creator>
  <cp:lastModifiedBy>Jodie</cp:lastModifiedBy>
  <cp:revision>10</cp:revision>
  <dcterms:created xsi:type="dcterms:W3CDTF">2009-06-15T20:41:28Z</dcterms:created>
  <dcterms:modified xsi:type="dcterms:W3CDTF">2009-06-17T01:47:11Z</dcterms:modified>
</cp:coreProperties>
</file>