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5" r:id="rId5"/>
    <p:sldId id="264" r:id="rId6"/>
    <p:sldId id="259" r:id="rId7"/>
    <p:sldId id="262" r:id="rId8"/>
    <p:sldId id="261" r:id="rId9"/>
    <p:sldId id="260" r:id="rId10"/>
    <p:sldId id="263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068E-F754-4B5D-9693-1D35CFB1158E}" type="datetimeFigureOut">
              <a:rPr lang="es-MX" smtClean="0"/>
              <a:t>05/03/2012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98E7-BD48-4991-A6E1-B282518CDE1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068E-F754-4B5D-9693-1D35CFB1158E}" type="datetimeFigureOut">
              <a:rPr lang="es-MX" smtClean="0"/>
              <a:t>05/03/2012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98E7-BD48-4991-A6E1-B282518CDE1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068E-F754-4B5D-9693-1D35CFB1158E}" type="datetimeFigureOut">
              <a:rPr lang="es-MX" smtClean="0"/>
              <a:t>05/03/2012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98E7-BD48-4991-A6E1-B282518CDE1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068E-F754-4B5D-9693-1D35CFB1158E}" type="datetimeFigureOut">
              <a:rPr lang="es-MX" smtClean="0"/>
              <a:t>05/03/2012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98E7-BD48-4991-A6E1-B282518CDE1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068E-F754-4B5D-9693-1D35CFB1158E}" type="datetimeFigureOut">
              <a:rPr lang="es-MX" smtClean="0"/>
              <a:t>05/03/2012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98E7-BD48-4991-A6E1-B282518CDE1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068E-F754-4B5D-9693-1D35CFB1158E}" type="datetimeFigureOut">
              <a:rPr lang="es-MX" smtClean="0"/>
              <a:t>05/03/2012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98E7-BD48-4991-A6E1-B282518CDE1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068E-F754-4B5D-9693-1D35CFB1158E}" type="datetimeFigureOut">
              <a:rPr lang="es-MX" smtClean="0"/>
              <a:t>05/03/2012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98E7-BD48-4991-A6E1-B282518CDE1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068E-F754-4B5D-9693-1D35CFB1158E}" type="datetimeFigureOut">
              <a:rPr lang="es-MX" smtClean="0"/>
              <a:t>05/03/2012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98E7-BD48-4991-A6E1-B282518CDE1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068E-F754-4B5D-9693-1D35CFB1158E}" type="datetimeFigureOut">
              <a:rPr lang="es-MX" smtClean="0"/>
              <a:t>05/03/2012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98E7-BD48-4991-A6E1-B282518CDE1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068E-F754-4B5D-9693-1D35CFB1158E}" type="datetimeFigureOut">
              <a:rPr lang="es-MX" smtClean="0"/>
              <a:t>05/03/2012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98E7-BD48-4991-A6E1-B282518CDE18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068E-F754-4B5D-9693-1D35CFB1158E}" type="datetimeFigureOut">
              <a:rPr lang="es-MX" smtClean="0"/>
              <a:t>05/03/2012</a:t>
            </a:fld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1298E7-BD48-4991-A6E1-B282518CDE18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A1298E7-BD48-4991-A6E1-B282518CDE18}" type="slidenum">
              <a:rPr lang="es-MX" smtClean="0"/>
              <a:t>‹Nº›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D95068E-F754-4B5D-9693-1D35CFB1158E}" type="datetimeFigureOut">
              <a:rPr lang="es-MX" smtClean="0"/>
              <a:t>05/03/2012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772400" cy="1470025"/>
          </a:xfrm>
        </p:spPr>
        <p:txBody>
          <a:bodyPr/>
          <a:lstStyle/>
          <a:p>
            <a:r>
              <a:rPr lang="es-MX" dirty="0" smtClean="0"/>
              <a:t>Tablas de verdad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99592" y="2276872"/>
            <a:ext cx="7272808" cy="3312368"/>
          </a:xfrm>
        </p:spPr>
        <p:txBody>
          <a:bodyPr>
            <a:normAutofit/>
          </a:bodyPr>
          <a:lstStyle/>
          <a:p>
            <a:endParaRPr lang="es-MX" sz="2800" dirty="0">
              <a:solidFill>
                <a:schemeClr val="tx1"/>
              </a:solidFill>
            </a:endParaRPr>
          </a:p>
          <a:p>
            <a:pPr algn="just"/>
            <a:r>
              <a:rPr lang="es-ES" sz="2800" dirty="0">
                <a:solidFill>
                  <a:schemeClr val="tx1"/>
                </a:solidFill>
              </a:rPr>
              <a:t>Una </a:t>
            </a:r>
            <a:r>
              <a:rPr lang="es-ES" sz="2800" b="1" dirty="0">
                <a:solidFill>
                  <a:schemeClr val="tx1"/>
                </a:solidFill>
              </a:rPr>
              <a:t>tabla de verdad</a:t>
            </a:r>
            <a:r>
              <a:rPr lang="es-ES" sz="2800" dirty="0">
                <a:solidFill>
                  <a:schemeClr val="tx1"/>
                </a:solidFill>
              </a:rPr>
              <a:t>, o </a:t>
            </a:r>
            <a:r>
              <a:rPr lang="es-ES" sz="2800" b="1" dirty="0">
                <a:solidFill>
                  <a:schemeClr val="tx1"/>
                </a:solidFill>
              </a:rPr>
              <a:t>tabla de valores de verdad</a:t>
            </a:r>
            <a:r>
              <a:rPr lang="es-ES" sz="2800" dirty="0">
                <a:solidFill>
                  <a:schemeClr val="tx1"/>
                </a:solidFill>
              </a:rPr>
              <a:t>, es una tabla que muestra el valor de verdad de una proposición compuesta, para cada combinación de valores de verdad que se pueda asignar a sus componentes</a:t>
            </a:r>
            <a:r>
              <a:rPr lang="es-ES" sz="2800" dirty="0" smtClean="0">
                <a:solidFill>
                  <a:schemeClr val="tx1"/>
                </a:solidFill>
              </a:rPr>
              <a:t>.</a:t>
            </a:r>
            <a:endParaRPr lang="es-MX" sz="2800" dirty="0">
              <a:solidFill>
                <a:schemeClr val="tx1"/>
              </a:solidFill>
            </a:endParaRPr>
          </a:p>
          <a:p>
            <a:endParaRPr lang="es-MX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515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&#10;   \begin{array}{|c|c|c||c||c|}&#10;      \hline&#10;      1 &amp; 2 &amp; 3 &amp; 4 &amp; 5 \\&#10;      \hline&#10;      A &amp; B &amp; C &amp; B \lor C &amp;  A \land (B \lor C) \\&#10;      \hline&#10;      V &amp; V &amp; V &amp; V &amp; V \\&#10;      V &amp; V &amp; F &amp; V &amp; V \\&#10;      V &amp; F &amp; V &amp; V &amp; V \\&#10;      V &amp; F &amp; F &amp; F &amp; F \\&#10;      F &amp; V &amp; V &amp; V &amp; F \\&#10;      F &amp; V &amp; F &amp; V &amp; F \\&#10;      F &amp; F &amp; V &amp; V &amp; F \\&#10;      F &amp; F &amp; F &amp; F &amp; F \\&#10;      \hline&#10;   \end{array}&#10;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52737" y="2838450"/>
            <a:ext cx="2828925" cy="2324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63649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412776"/>
            <a:ext cx="8229600" cy="3442394"/>
          </a:xfrm>
        </p:spPr>
        <p:txBody>
          <a:bodyPr>
            <a:normAutofit/>
          </a:bodyPr>
          <a:lstStyle/>
          <a:p>
            <a:pPr algn="just"/>
            <a:r>
              <a:rPr lang="es-MX" sz="2800" dirty="0" smtClean="0"/>
              <a:t>Estas tablas de verdad indican rápidamente si una  preposición es cierta o falsa si se conoce la veracidad o la falsedad de las preposiciones que las componen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893121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Forma de construcción de una tabla de verdad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formula para el calculo es 2</a:t>
            </a:r>
            <a:r>
              <a:rPr lang="es-MX" baseline="30000" dirty="0" smtClean="0"/>
              <a:t>n</a:t>
            </a:r>
          </a:p>
          <a:p>
            <a:pPr marL="0" indent="0">
              <a:buNone/>
            </a:pPr>
            <a:r>
              <a:rPr lang="es-MX" baseline="30000" dirty="0" smtClean="0"/>
              <a:t> </a:t>
            </a:r>
            <a:r>
              <a:rPr lang="es-MX" dirty="0" smtClean="0"/>
              <a:t>donde :</a:t>
            </a:r>
          </a:p>
          <a:p>
            <a:pPr marL="0" indent="0">
              <a:buNone/>
            </a:pPr>
            <a:r>
              <a:rPr lang="es-MX" dirty="0" smtClean="0"/>
              <a:t> 2 = representa los valores de certeza </a:t>
            </a:r>
          </a:p>
          <a:p>
            <a:pPr marL="0" indent="0">
              <a:buNone/>
            </a:pPr>
            <a:r>
              <a:rPr lang="es-MX" dirty="0" smtClean="0"/>
              <a:t>( V y F )</a:t>
            </a:r>
          </a:p>
          <a:p>
            <a:pPr marL="0" indent="0">
              <a:buNone/>
            </a:pPr>
            <a:r>
              <a:rPr lang="es-MX" dirty="0" smtClean="0"/>
              <a:t> n= numero de preposiciones</a:t>
            </a:r>
          </a:p>
          <a:p>
            <a:pPr marL="0" indent="0">
              <a:buNone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842368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636912"/>
            <a:ext cx="7620000" cy="1143000"/>
          </a:xfrm>
        </p:spPr>
        <p:txBody>
          <a:bodyPr/>
          <a:lstStyle/>
          <a:p>
            <a:pPr algn="ctr"/>
            <a:r>
              <a:rPr lang="pt-BR" dirty="0"/>
              <a:t>(p → ¬q) v (¬p v r)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78209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1395235"/>
              </p:ext>
            </p:extLst>
          </p:nvPr>
        </p:nvGraphicFramePr>
        <p:xfrm>
          <a:off x="179512" y="908721"/>
          <a:ext cx="8712968" cy="4968554"/>
        </p:xfrm>
        <a:graphic>
          <a:graphicData uri="http://schemas.openxmlformats.org/drawingml/2006/table">
            <a:tbl>
              <a:tblPr/>
              <a:tblGrid>
                <a:gridCol w="1089121"/>
                <a:gridCol w="1089121"/>
                <a:gridCol w="1089121"/>
                <a:gridCol w="1089121"/>
                <a:gridCol w="1089121"/>
                <a:gridCol w="1089121"/>
                <a:gridCol w="1089121"/>
                <a:gridCol w="1089121"/>
              </a:tblGrid>
              <a:tr h="671226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s-MX" sz="1600" dirty="0"/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s-MX" sz="1600"/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s-MX" sz="1600"/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es-MX" sz="1600"/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es-MX" sz="1600"/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es-MX" sz="1600"/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es-MX" sz="1600"/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es-MX" sz="1600"/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5872"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p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q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r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¬ q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¬ p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p → ¬q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¬p v r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/>
                        <a:t>(p → ¬q) v (¬p v r)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432"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432"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432"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432"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432"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432"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432"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432"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F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V</a:t>
                      </a:r>
                    </a:p>
                  </a:txBody>
                  <a:tcPr marL="82290" marR="82290" marT="41145" marB="41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835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TAUTOLOGIA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 smtClean="0"/>
              <a:t>Una posición es molecular es una tautología solo si el resultado de la columna final , independientemente de los valores de certeza de sus preposiciones que la componen son siempre verdaderas.</a:t>
            </a:r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57005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/>
          <a:lstStyle/>
          <a:p>
            <a:r>
              <a:rPr lang="es-MX" b="1" dirty="0"/>
              <a:t>‘(p ^ q) → (p ∨ r)</a:t>
            </a:r>
            <a:r>
              <a:rPr lang="es-MX" dirty="0"/>
              <a:t>’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9719158"/>
              </p:ext>
            </p:extLst>
          </p:nvPr>
        </p:nvGraphicFramePr>
        <p:xfrm>
          <a:off x="683568" y="2708920"/>
          <a:ext cx="7887194" cy="27567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6742"/>
                <a:gridCol w="1126742"/>
                <a:gridCol w="1126742"/>
                <a:gridCol w="1126742"/>
                <a:gridCol w="1126742"/>
                <a:gridCol w="1126742"/>
                <a:gridCol w="1126742"/>
              </a:tblGrid>
              <a:tr h="5444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p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q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r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¬ r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p ∧ q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p ∨ ¬ r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(p ∧ q) → (p ∨ ¬ r)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276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F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276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F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276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F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F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F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276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F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F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F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276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F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F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F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F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276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F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F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F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276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F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F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F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F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F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276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F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F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F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F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V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9577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CONTRADICCION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Una preposición es una contradicción , si y solo si , ella es siempre falsa no importa cuales sean los valores de verdad de sus </a:t>
            </a:r>
            <a:r>
              <a:rPr lang="es-MX" smtClean="0"/>
              <a:t>componenetes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8299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CONTINGENCIA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 smtClean="0"/>
              <a:t>Una formula proporcional es una contingencia , si y solo si , ella es verdadera </a:t>
            </a:r>
            <a:r>
              <a:rPr lang="es-MX" dirty="0"/>
              <a:t>y</a:t>
            </a:r>
            <a:r>
              <a:rPr lang="es-MX" dirty="0" smtClean="0"/>
              <a:t> falsa , no importa cuales sean los valores de verdad de sus componentes , ni en que </a:t>
            </a:r>
            <a:r>
              <a:rPr lang="es-MX" dirty="0" smtClean="0"/>
              <a:t>preposición 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955662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204</TotalTime>
  <Words>406</Words>
  <Application>Microsoft Office PowerPoint</Application>
  <PresentationFormat>Presentación en pantalla (4:3)</PresentationFormat>
  <Paragraphs>161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Adyacencia</vt:lpstr>
      <vt:lpstr>Tablas de verdad</vt:lpstr>
      <vt:lpstr>Estas tablas de verdad indican rápidamente si una  preposición es cierta o falsa si se conoce la veracidad o la falsedad de las preposiciones que las componen</vt:lpstr>
      <vt:lpstr>Forma de construcción de una tabla de verdad</vt:lpstr>
      <vt:lpstr>(p → ¬q) v (¬p v r) </vt:lpstr>
      <vt:lpstr>Presentación de PowerPoint</vt:lpstr>
      <vt:lpstr>TAUTOLOGIA</vt:lpstr>
      <vt:lpstr>‘(p ^ q) → (p ∨ r)’</vt:lpstr>
      <vt:lpstr>CONTRADICCION</vt:lpstr>
      <vt:lpstr>CONTINGENCIA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Tablas de verdad</dc:title>
  <dc:creator>jair</dc:creator>
  <cp:lastModifiedBy>jair</cp:lastModifiedBy>
  <cp:revision>7</cp:revision>
  <dcterms:created xsi:type="dcterms:W3CDTF">2012-03-05T16:05:37Z</dcterms:created>
  <dcterms:modified xsi:type="dcterms:W3CDTF">2012-03-05T21:23:55Z</dcterms:modified>
</cp:coreProperties>
</file>