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7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20" r:id="rId14"/>
    <p:sldId id="317" r:id="rId15"/>
    <p:sldId id="321" r:id="rId16"/>
    <p:sldId id="271" r:id="rId17"/>
    <p:sldId id="272" r:id="rId18"/>
    <p:sldId id="322" r:id="rId19"/>
    <p:sldId id="323" r:id="rId20"/>
    <p:sldId id="324" r:id="rId21"/>
    <p:sldId id="325" r:id="rId22"/>
    <p:sldId id="326" r:id="rId23"/>
    <p:sldId id="327" r:id="rId24"/>
    <p:sldId id="275" r:id="rId25"/>
    <p:sldId id="329" r:id="rId26"/>
    <p:sldId id="276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278" r:id="rId3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1" autoAdjust="0"/>
    <p:restoredTop sz="94617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7.xml"/><Relationship Id="rId7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34.xml"/><Relationship Id="rId5" Type="http://schemas.openxmlformats.org/officeDocument/2006/relationships/slide" Target="slide14.xml"/><Relationship Id="rId10" Type="http://schemas.openxmlformats.org/officeDocument/2006/relationships/slide" Target="slide32.xml"/><Relationship Id="rId4" Type="http://schemas.openxmlformats.org/officeDocument/2006/relationships/slide" Target="slide11.xml"/><Relationship Id="rId9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Es el procedimiento mediante el cual los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 dirty="0">
                <a:latin typeface="Tahoma" pitchFamily="34" charset="0"/>
              </a:rPr>
              <a:t> crudos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 dirty="0">
                <a:latin typeface="Tahoma" pitchFamily="34" charset="0"/>
              </a:rPr>
              <a:t> en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 dirty="0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Para realizar esta transformación,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 dirty="0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El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  <a:hlinkClick r:id="rId3" action="ppaction://hlinksldjump"/>
              </a:rPr>
              <a:t>procesador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 y la memoria principal</a:t>
            </a:r>
            <a:r>
              <a:rPr kumimoji="0" lang="es-ES_tradnl" dirty="0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  <p:sp>
        <p:nvSpPr>
          <p:cNvPr id="5" name="4 Botón de acción: Inicio">
            <a:hlinkClick r:id="rId3" action="ppaction://hlinksldjump" highlightClick="1"/>
          </p:cNvPr>
          <p:cNvSpPr/>
          <p:nvPr/>
        </p:nvSpPr>
        <p:spPr>
          <a:xfrm>
            <a:off x="8072462" y="5857892"/>
            <a:ext cx="714380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  <p:sp>
        <p:nvSpPr>
          <p:cNvPr id="15" name="14 Botón de acción: Inicio">
            <a:hlinkClick r:id="rId4" action="ppaction://hlinksldjump" highlightClick="1"/>
          </p:cNvPr>
          <p:cNvSpPr/>
          <p:nvPr/>
        </p:nvSpPr>
        <p:spPr>
          <a:xfrm>
            <a:off x="7643834" y="6143644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Arquitectura Von Neumann</a:t>
            </a:r>
          </a:p>
        </p:txBody>
      </p:sp>
      <p:sp>
        <p:nvSpPr>
          <p:cNvPr id="5" name="4 Botón de acción: Inicio">
            <a:hlinkClick r:id="rId3" action="ppaction://hlinksldjump" highlightClick="1"/>
          </p:cNvPr>
          <p:cNvSpPr/>
          <p:nvPr/>
        </p:nvSpPr>
        <p:spPr>
          <a:xfrm>
            <a:off x="8143900" y="6072206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¿Cómo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 dirty="0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Según el modelo llamado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" name="9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429520" y="6143644"/>
            <a:ext cx="78581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7786710" y="628652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929586" y="6286520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00166" y="1071546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i="1" u="none" dirty="0" smtClean="0"/>
                        <a:t>MENÚ</a:t>
                      </a:r>
                      <a:endParaRPr lang="es-ES" i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2" action="ppaction://hlinksldjump"/>
                        </a:rPr>
                        <a:t>COMPUTADORA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sldjump"/>
                        </a:rPr>
                        <a:t>HARDWARE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4" action="ppaction://hlinksldjump"/>
                        </a:rPr>
                        <a:t>DATOS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5" action="ppaction://hlinksldjump"/>
                        </a:rPr>
                        <a:t>REPASO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6" action="ppaction://hlinksldjump"/>
                        </a:rPr>
                        <a:t>CPU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7" action="ppaction://hlinksldjump"/>
                        </a:rPr>
                        <a:t>HISTORIA</a:t>
                      </a:r>
                      <a:r>
                        <a:rPr lang="es-ES" baseline="0" dirty="0" smtClean="0">
                          <a:hlinkClick r:id="rId7" action="ppaction://hlinksldjump"/>
                        </a:rPr>
                        <a:t> DEL PROCESADOR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8" action="ppaction://hlinksldjump"/>
                        </a:rPr>
                        <a:t>MEMORIA “ROM”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9" action="ppaction://hlinksldjump"/>
                        </a:rPr>
                        <a:t>MEMORIA “RAM”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0" action="ppaction://hlinksldjump"/>
                        </a:rPr>
                        <a:t>MEMORIA “CACHÉ”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1" action="ppaction://hlinksldjump"/>
                        </a:rPr>
                        <a:t>TECNOLOGIA RECIENTE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 rot="2126518">
            <a:off x="3929058" y="385762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18087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786710" y="6286520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929198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" name="9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572396" y="6286520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Inicio">
            <a:hlinkClick r:id="rId4" action="ppaction://hlinksldjump" highlightClick="1"/>
          </p:cNvPr>
          <p:cNvSpPr/>
          <p:nvPr/>
        </p:nvSpPr>
        <p:spPr>
          <a:xfrm>
            <a:off x="7286644" y="6215082"/>
            <a:ext cx="500066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Inicio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500066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Inicio">
            <a:hlinkClick r:id="rId4" action="ppaction://hlinksldjump" highlightClick="1"/>
          </p:cNvPr>
          <p:cNvSpPr/>
          <p:nvPr/>
        </p:nvSpPr>
        <p:spPr>
          <a:xfrm>
            <a:off x="7643834" y="6072206"/>
            <a:ext cx="500066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214818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Inicio">
            <a:hlinkClick r:id="rId5" action="ppaction://hlinksldjump" highlightClick="1"/>
          </p:cNvPr>
          <p:cNvSpPr/>
          <p:nvPr/>
        </p:nvSpPr>
        <p:spPr>
          <a:xfrm>
            <a:off x="7786710" y="6143644"/>
            <a:ext cx="571504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572528" y="6286520"/>
            <a:ext cx="57147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143900" y="6286520"/>
            <a:ext cx="57150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8286776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8286776" y="6357958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643834" y="6286520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 dirty="0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 dirty="0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 dirty="0">
                <a:latin typeface="Arial" charset="0"/>
              </a:rPr>
              <a:t>(</a:t>
            </a:r>
            <a:r>
              <a:rPr kumimoji="0" lang="es-ES" sz="1800" b="1" dirty="0" err="1">
                <a:latin typeface="Arial" charset="0"/>
              </a:rPr>
              <a:t>Fast</a:t>
            </a:r>
            <a:r>
              <a:rPr kumimoji="0" lang="es-ES" sz="1800" b="1" dirty="0">
                <a:latin typeface="Arial" charset="0"/>
              </a:rPr>
              <a:t> page </a:t>
            </a:r>
            <a:r>
              <a:rPr kumimoji="0" lang="es-ES" sz="1800" b="1" dirty="0" err="1">
                <a:latin typeface="Arial" charset="0"/>
              </a:rPr>
              <a:t>mode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dynamic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random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access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memory</a:t>
            </a:r>
            <a:r>
              <a:rPr kumimoji="0" lang="es-MX" sz="1800" b="1" dirty="0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 dirty="0">
                <a:latin typeface="Arial" charset="0"/>
              </a:rPr>
              <a:t>	</a:t>
            </a:r>
            <a:r>
              <a:rPr kumimoji="0" lang="es-MX" sz="1800" dirty="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 dirty="0">
              <a:latin typeface="Arial" charset="0"/>
            </a:endParaRPr>
          </a:p>
          <a:p>
            <a:pPr eaLnBrk="0" hangingPunct="0"/>
            <a:r>
              <a:rPr kumimoji="0" lang="es-ES" sz="1800" b="1" dirty="0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 dirty="0">
                <a:latin typeface="Arial" charset="0"/>
              </a:rPr>
              <a:t> </a:t>
            </a:r>
            <a:r>
              <a:rPr kumimoji="0" lang="es-MX" sz="1800" b="1" dirty="0">
                <a:latin typeface="Arial" charset="0"/>
              </a:rPr>
              <a:t>(E</a:t>
            </a:r>
            <a:r>
              <a:rPr kumimoji="0" lang="es-ES" sz="1800" b="1" dirty="0" err="1">
                <a:latin typeface="Arial" charset="0"/>
              </a:rPr>
              <a:t>xtended</a:t>
            </a:r>
            <a:r>
              <a:rPr kumimoji="0" lang="es-ES" sz="1800" b="1" dirty="0">
                <a:latin typeface="Arial" charset="0"/>
              </a:rPr>
              <a:t> data-</a:t>
            </a:r>
            <a:r>
              <a:rPr kumimoji="0" lang="es-ES" sz="1800" b="1" dirty="0" err="1">
                <a:latin typeface="Arial" charset="0"/>
              </a:rPr>
              <a:t>out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dynamic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random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access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memory</a:t>
            </a:r>
            <a:r>
              <a:rPr kumimoji="0" lang="es-MX" sz="1800" b="1" dirty="0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 dirty="0">
                <a:latin typeface="Arial" charset="0"/>
              </a:rPr>
              <a:t>	</a:t>
            </a:r>
            <a:r>
              <a:rPr kumimoji="0" lang="es-MX" sz="1800" dirty="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 dirty="0">
              <a:latin typeface="Arial" charset="0"/>
            </a:endParaRPr>
          </a:p>
          <a:p>
            <a:pPr eaLnBrk="0" hangingPunct="0"/>
            <a:r>
              <a:rPr kumimoji="0" lang="es-ES" sz="1800" b="1" dirty="0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 dirty="0">
                <a:latin typeface="Arial" charset="0"/>
              </a:rPr>
              <a:t> </a:t>
            </a:r>
            <a:r>
              <a:rPr kumimoji="0" lang="es-MX" sz="1800" b="1" dirty="0">
                <a:latin typeface="Arial" charset="0"/>
              </a:rPr>
              <a:t>(S</a:t>
            </a:r>
            <a:r>
              <a:rPr kumimoji="0" lang="es-ES" sz="1800" b="1" dirty="0" err="1">
                <a:latin typeface="Arial" charset="0"/>
              </a:rPr>
              <a:t>ynchronous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dynamic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random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access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memory</a:t>
            </a:r>
            <a:r>
              <a:rPr kumimoji="0" lang="es-MX" sz="1800" b="1" dirty="0">
                <a:latin typeface="Arial" charset="0"/>
              </a:rPr>
              <a:t>)</a:t>
            </a:r>
            <a:r>
              <a:rPr kumimoji="0" lang="es-ES" sz="1800" dirty="0">
                <a:latin typeface="Arial" charset="0"/>
              </a:rPr>
              <a:t> </a:t>
            </a:r>
            <a:endParaRPr kumimoji="0" lang="es-MX" sz="1800" dirty="0">
              <a:latin typeface="Arial" charset="0"/>
            </a:endParaRPr>
          </a:p>
          <a:p>
            <a:pPr eaLnBrk="0" hangingPunct="0"/>
            <a:r>
              <a:rPr kumimoji="0" lang="es-MX" sz="1800" dirty="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 dirty="0">
              <a:latin typeface="Arial" charset="0"/>
            </a:endParaRPr>
          </a:p>
          <a:p>
            <a:pPr eaLnBrk="0" hangingPunct="0"/>
            <a:r>
              <a:rPr kumimoji="0" lang="es-MX" sz="1800" b="1" dirty="0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 dirty="0">
                <a:latin typeface="Arial" charset="0"/>
              </a:rPr>
              <a:t>(</a:t>
            </a:r>
            <a:r>
              <a:rPr kumimoji="0" lang="es-MX" sz="1800" b="1" dirty="0" err="1">
                <a:latin typeface="Arial" charset="0"/>
              </a:rPr>
              <a:t>Double</a:t>
            </a:r>
            <a:r>
              <a:rPr kumimoji="0" lang="es-MX" sz="1800" b="1" dirty="0">
                <a:latin typeface="Arial" charset="0"/>
              </a:rPr>
              <a:t>-data-</a:t>
            </a:r>
            <a:r>
              <a:rPr kumimoji="0" lang="es-MX" sz="1800" b="1" dirty="0" err="1">
                <a:latin typeface="Arial" charset="0"/>
              </a:rPr>
              <a:t>rate</a:t>
            </a:r>
            <a:r>
              <a:rPr kumimoji="0" lang="es-MX" sz="1800" b="1" dirty="0">
                <a:latin typeface="Arial" charset="0"/>
              </a:rPr>
              <a:t> SDRAM)</a:t>
            </a:r>
          </a:p>
          <a:p>
            <a:pPr eaLnBrk="0" hangingPunct="0"/>
            <a:r>
              <a:rPr kumimoji="0" lang="es-MX" sz="1800" b="1" dirty="0">
                <a:latin typeface="Arial" charset="0"/>
              </a:rPr>
              <a:t>	</a:t>
            </a:r>
            <a:r>
              <a:rPr kumimoji="0" lang="es-MX" sz="1800" dirty="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 dirty="0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 dirty="0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 dirty="0">
                <a:latin typeface="Arial" charset="0"/>
              </a:rPr>
              <a:t> </a:t>
            </a:r>
            <a:r>
              <a:rPr kumimoji="0" lang="es-MX" sz="1800" b="1" dirty="0">
                <a:latin typeface="Arial" charset="0"/>
              </a:rPr>
              <a:t>(R</a:t>
            </a:r>
            <a:r>
              <a:rPr kumimoji="0" lang="es-ES" sz="1800" b="1" dirty="0" err="1">
                <a:latin typeface="Arial" charset="0"/>
              </a:rPr>
              <a:t>ambus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dynamic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random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access</a:t>
            </a:r>
            <a:r>
              <a:rPr kumimoji="0" lang="es-ES" sz="1800" b="1" dirty="0">
                <a:latin typeface="Arial" charset="0"/>
              </a:rPr>
              <a:t> </a:t>
            </a:r>
            <a:r>
              <a:rPr kumimoji="0" lang="es-ES" sz="1800" b="1" dirty="0" err="1">
                <a:latin typeface="Arial" charset="0"/>
              </a:rPr>
              <a:t>memory</a:t>
            </a:r>
            <a:r>
              <a:rPr kumimoji="0" lang="es-MX" sz="1800" b="1" dirty="0">
                <a:latin typeface="Arial" charset="0"/>
              </a:rPr>
              <a:t>)</a:t>
            </a:r>
            <a:r>
              <a:rPr kumimoji="0" lang="es-ES" sz="1800" dirty="0">
                <a:latin typeface="Arial" charset="0"/>
              </a:rPr>
              <a:t> </a:t>
            </a:r>
            <a:endParaRPr kumimoji="0" lang="es-MX" sz="1800" dirty="0">
              <a:latin typeface="Arial" charset="0"/>
            </a:endParaRPr>
          </a:p>
          <a:p>
            <a:pPr eaLnBrk="0" hangingPunct="0"/>
            <a:r>
              <a:rPr kumimoji="0" lang="es-MX" sz="1800" dirty="0">
                <a:latin typeface="Arial" charset="0"/>
              </a:rPr>
              <a:t>	Nicho en mercado de usuarios de alto nivel	(1066 MHz)</a:t>
            </a:r>
            <a:endParaRPr kumimoji="0" lang="es-ES" sz="1800" dirty="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Inicio">
            <a:hlinkClick r:id="rId3" action="ppaction://hlinksldjump" highlightClick="1"/>
          </p:cNvPr>
          <p:cNvSpPr/>
          <p:nvPr/>
        </p:nvSpPr>
        <p:spPr>
          <a:xfrm>
            <a:off x="8215338" y="6429396"/>
            <a:ext cx="428628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8143900" y="6286520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Inicio">
            <a:hlinkClick r:id="rId4" action="ppaction://hlinksldjump" highlightClick="1"/>
          </p:cNvPr>
          <p:cNvSpPr/>
          <p:nvPr/>
        </p:nvSpPr>
        <p:spPr>
          <a:xfrm>
            <a:off x="8429652" y="6357958"/>
            <a:ext cx="428628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 dirty="0">
                <a:latin typeface="Tahoma" pitchFamily="34" charset="0"/>
              </a:rPr>
              <a:t>.</a:t>
            </a:r>
            <a:r>
              <a:rPr kumimoji="0" lang="es-MX" sz="2800" dirty="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2027</TotalTime>
  <Words>1575</Words>
  <Application>Microsoft PowerPoint</Application>
  <PresentationFormat>Presentación en pantalla (4:3)</PresentationFormat>
  <Paragraphs>296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Giovani</cp:lastModifiedBy>
  <cp:revision>123</cp:revision>
  <dcterms:created xsi:type="dcterms:W3CDTF">2001-09-11T21:39:29Z</dcterms:created>
  <dcterms:modified xsi:type="dcterms:W3CDTF">2010-09-17T16:24:17Z</dcterms:modified>
</cp:coreProperties>
</file>