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42F0"/>
    <a:srgbClr val="AF3D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6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A40310-52C8-4B4A-8B82-E2C8B8B56CBE}" type="datetimeFigureOut">
              <a:rPr lang="es-ES" smtClean="0"/>
              <a:t>14/09/2010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08340C-AAFD-4C15-B0EA-49A9ADE7EA5E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ndowsupdat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71462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s-ES" sz="6600" dirty="0" smtClean="0"/>
              <a:t>Pasos para instalar, manipular y usar una computadora</a:t>
            </a:r>
            <a:endParaRPr lang="es-ES" sz="66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643182"/>
            <a:ext cx="8229600" cy="1143000"/>
          </a:xfrm>
        </p:spPr>
        <p:txBody>
          <a:bodyPr>
            <a:noAutofit/>
          </a:bodyPr>
          <a:lstStyle/>
          <a:p>
            <a:r>
              <a:rPr lang="es-ES" sz="7200" dirty="0" smtClean="0"/>
              <a:t>Pasos para instalar la computadora</a:t>
            </a:r>
            <a:endParaRPr lang="es-ES" sz="72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txBody>
          <a:bodyPr>
            <a:normAutofit fontScale="77500" lnSpcReduction="20000"/>
          </a:bodyPr>
          <a:lstStyle/>
          <a:p>
            <a:r>
              <a:rPr lang="es-ES" sz="2800" dirty="0" smtClean="0">
                <a:solidFill>
                  <a:srgbClr val="BE42F0"/>
                </a:solidFill>
              </a:rPr>
              <a:t>El primer paso es instalar el sistema operativo Windows desde los CD que vienen con el equipo o de los paquetes adquiridos, como segundo paso hay que configurar el entorno de red, que depende de su proveedor de Internet, ya sea por modem o por cable.</a:t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/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>Inmediatamente después habilite el firewall, ya sea el que vienen con Windows XP o consiga un firewall de terceros que puede encontrar algunos gratuitos en Internet como en download.com.</a:t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/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>Como cuarto paso y ya conectado a Internet debe de actualizar su sistema operativo entrando al sitio </a:t>
            </a:r>
            <a:r>
              <a:rPr lang="es-ES" sz="2800" dirty="0" smtClean="0">
                <a:solidFill>
                  <a:srgbClr val="BE42F0"/>
                </a:solidFill>
                <a:hlinkClick r:id="rId2"/>
              </a:rPr>
              <a:t>www.windowsupdate.com</a:t>
            </a:r>
            <a:r>
              <a:rPr lang="es-ES" sz="2800" dirty="0" smtClean="0">
                <a:solidFill>
                  <a:srgbClr val="BE42F0"/>
                </a:solidFill>
              </a:rPr>
              <a:t>, </a:t>
            </a:r>
            <a:r>
              <a:rPr lang="es-ES" sz="2800" dirty="0" smtClean="0">
                <a:solidFill>
                  <a:srgbClr val="BE42F0"/>
                </a:solidFill>
              </a:rPr>
              <a:t>aquí hay una aplicación que le revisa su maquina y le indica cuales parches son los que debe instalar el proceso es automático, solamente es posible que deba reiniciar un par de veces su maquina durante el proceso.</a:t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/>
            </a:r>
            <a:br>
              <a:rPr lang="es-ES" sz="2800" dirty="0" smtClean="0">
                <a:solidFill>
                  <a:srgbClr val="BE42F0"/>
                </a:solidFill>
              </a:rPr>
            </a:br>
            <a:r>
              <a:rPr lang="es-ES" sz="2800" dirty="0" smtClean="0">
                <a:solidFill>
                  <a:srgbClr val="BE42F0"/>
                </a:solidFill>
              </a:rPr>
              <a:t>El quinto y sexto paso es el de instalar un antivirus y actualizarlo con las ultimas definiciones de virus. Siguiendo estos pasos usted habrá cerrado las vulnerabilidades conocidas de los sistemas y además cerrado la puerta para infecciones de virus. Cuando quiera instalar una nueva maquina, no olvide estos sencillos pasos.</a:t>
            </a:r>
            <a:endParaRPr lang="es-ES" sz="2800" dirty="0">
              <a:solidFill>
                <a:srgbClr val="BE42F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64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Pasos para instalar, manipular y usar una computadora</vt:lpstr>
      <vt:lpstr>Pasos para instalar la computadora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Pasos para instalar, manipular y usar una computadora</dc:title>
  <dc:creator>Alex</dc:creator>
  <cp:lastModifiedBy>Alex</cp:lastModifiedBy>
  <cp:revision>1</cp:revision>
  <dcterms:created xsi:type="dcterms:W3CDTF">2010-09-14T15:05:45Z</dcterms:created>
  <dcterms:modified xsi:type="dcterms:W3CDTF">2010-09-14T16:39:23Z</dcterms:modified>
</cp:coreProperties>
</file>