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5ECF7E-51ED-452A-9878-2735EFC67F4A}" type="datetimeFigureOut">
              <a:rPr lang="es-ES" smtClean="0"/>
              <a:pPr/>
              <a:t>14/10/2010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21764A-5305-4460-850A-EE4299DF57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079624">
            <a:off x="1325433" y="941976"/>
            <a:ext cx="7406640" cy="4594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“INSTALACION </a:t>
            </a:r>
            <a:b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</a:br>
            <a: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/>
            </a:r>
            <a:b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</a:br>
            <a: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DE UNA </a:t>
            </a:r>
            <a:b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</a:br>
            <a: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/>
            </a:r>
            <a:b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</a:br>
            <a:r>
              <a:rPr lang="es-E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COMPUTADORA”</a:t>
            </a:r>
            <a:endParaRPr lang="es-ES" sz="60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4" name="3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Antes de iniciar el ensamble de la computadora…</a:t>
            </a:r>
            <a:endParaRPr lang="es-ES" sz="28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/>
              <a:t>    Elegir un lugar adecuado para instalar  la computadora que te permita trabajar cómodamente, para eso debes seguir los siguientes puntos:</a:t>
            </a:r>
          </a:p>
          <a:p>
            <a:pPr>
              <a:buNone/>
            </a:pPr>
            <a:r>
              <a:rPr lang="es-ES" sz="2000" dirty="0" smtClean="0"/>
              <a:t>    Para que tu equipo tenga una larga vida útil, no debe guardarse dentro de un mueble que impida su buena ventilación, ya que algunos de sus componentes podrían sobrecalentarse. 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Con finalidad de evitar el cansancio visual, verifique que la luz del cuarto donde se instalará la computadora sea suficiente. (se recomienda que no le de la luz directa a la pantalla)</a:t>
            </a:r>
          </a:p>
          <a:p>
            <a:endParaRPr lang="es-ES" sz="2000" dirty="0" smtClean="0"/>
          </a:p>
          <a:p>
            <a:r>
              <a:rPr lang="es-ES" sz="2000" dirty="0" smtClean="0"/>
              <a:t>Para evitar accidentes, asegúrate de que existan contactos de energía eléctrica cercanos al lugar que hayas elegido.</a:t>
            </a:r>
            <a:endParaRPr lang="es-ES" sz="2000" dirty="0"/>
          </a:p>
        </p:txBody>
      </p:sp>
      <p:sp>
        <p:nvSpPr>
          <p:cNvPr id="4" name="3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onector"/>
          <p:cNvSpPr/>
          <p:nvPr/>
        </p:nvSpPr>
        <p:spPr>
          <a:xfrm>
            <a:off x="1571605" y="2571744"/>
            <a:ext cx="142875" cy="142876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onector"/>
          <p:cNvSpPr/>
          <p:nvPr/>
        </p:nvSpPr>
        <p:spPr>
          <a:xfrm>
            <a:off x="785786" y="1000108"/>
            <a:ext cx="214314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Pasos a seguir para la instalación</a:t>
            </a:r>
            <a:endParaRPr lang="es-ES" sz="28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Conexión del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teclado.</a:t>
            </a:r>
          </a:p>
          <a:p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ES" sz="2000" dirty="0" smtClean="0"/>
              <a:t>Este dispositivo requiere un sólo cable de señal que debe insertarse en la entrada o puerto indicado. Frecuentemente se encuentra junto a la entrada del ratón y puedes diferenciarlos por sus símbolos y colores.</a:t>
            </a:r>
          </a:p>
          <a:p>
            <a:endParaRPr lang="es-ES" sz="2000" dirty="0" smtClean="0"/>
          </a:p>
          <a:p>
            <a:r>
              <a:rPr lang="es-ES" sz="2000" dirty="0" smtClean="0"/>
              <a:t>Algunos teclados tienen un conector USB, si este es tu caso, insértalo en la entrada (2).</a:t>
            </a:r>
          </a:p>
          <a:p>
            <a:endParaRPr lang="es-ES" sz="2000" dirty="0" smtClean="0"/>
          </a:p>
          <a:p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s-E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onector"/>
          <p:cNvSpPr/>
          <p:nvPr/>
        </p:nvSpPr>
        <p:spPr>
          <a:xfrm>
            <a:off x="785786" y="1000108"/>
            <a:ext cx="214314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Conexión del ratón</a:t>
            </a:r>
            <a:endParaRPr lang="es-ES" sz="28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Requiere de un cable de señal con un conector que debe ser insertado en la computadora en la entrada.</a:t>
            </a:r>
          </a:p>
          <a:p>
            <a:endParaRPr lang="es-ES" sz="2000" dirty="0" smtClean="0"/>
          </a:p>
          <a:p>
            <a:r>
              <a:rPr lang="es-ES" sz="2000" dirty="0" smtClean="0"/>
              <a:t>Al igual que el teclado, el conector del ratón también puede ser de tipo USB o serial.</a:t>
            </a:r>
            <a:endParaRPr lang="es-ES" sz="2000" dirty="0"/>
          </a:p>
        </p:txBody>
      </p:sp>
      <p:sp>
        <p:nvSpPr>
          <p:cNvPr id="4" name="3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onector"/>
          <p:cNvSpPr/>
          <p:nvPr/>
        </p:nvSpPr>
        <p:spPr>
          <a:xfrm>
            <a:off x="785786" y="1000108"/>
            <a:ext cx="214314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Conexión de la impresora</a:t>
            </a:r>
            <a:endParaRPr lang="es-ES" sz="28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Requiere de dos cables para su funcionamiento: el cable de señal, debe ser insertado en la entrada indicada del chasis, y el cable de alimentación, que se conecta a una fuente de energía.</a:t>
            </a:r>
          </a:p>
          <a:p>
            <a:endParaRPr lang="es-ES" sz="2000" dirty="0" smtClean="0"/>
          </a:p>
          <a:p>
            <a:r>
              <a:rPr lang="es-ES" sz="2000" dirty="0" smtClean="0"/>
              <a:t>El cable de señal, en las impresoras actuales, también puede ser del tipo USB, en cuyo caso deberás insertarlo en la entrada (2).</a:t>
            </a:r>
          </a:p>
          <a:p>
            <a:endParaRPr lang="es-ES" sz="2000" dirty="0"/>
          </a:p>
        </p:txBody>
      </p:sp>
      <p:sp>
        <p:nvSpPr>
          <p:cNvPr id="4" name="3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onector"/>
          <p:cNvSpPr/>
          <p:nvPr/>
        </p:nvSpPr>
        <p:spPr>
          <a:xfrm>
            <a:off x="785786" y="1000108"/>
            <a:ext cx="214314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Conexión de monitor</a:t>
            </a:r>
            <a:endParaRPr lang="es-ES" sz="28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Al igual que la impresora, el monitor requiere de dos cables: el cable de señal, que sale del monitor y termina en un conector tipo DB15, que se inserta en la entrada indicada del chasis. Es necesario asegurar los tornillos que tiene. E l otro cable es de alimentación y va de la parte posterior de tu monitor, a una fuente de energía.</a:t>
            </a:r>
          </a:p>
          <a:p>
            <a:endParaRPr lang="es-ES" dirty="0"/>
          </a:p>
        </p:txBody>
      </p:sp>
      <p:sp>
        <p:nvSpPr>
          <p:cNvPr id="4" name="3 Conector"/>
          <p:cNvSpPr/>
          <p:nvPr/>
        </p:nvSpPr>
        <p:spPr>
          <a:xfrm>
            <a:off x="785786" y="1000108"/>
            <a:ext cx="214314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oadway" pitchFamily="82" charset="0"/>
              </a:rPr>
              <a:t>Fuente de alimentación</a:t>
            </a:r>
            <a:endParaRPr lang="es-ES" sz="2800" dirty="0">
              <a:solidFill>
                <a:schemeClr val="accent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/>
              <a:t>Como cualquier aparato electrónico, la computadora necesita energía eléctrica para su operación. Para tal efecto, tu equipo cuenta con un cable de corriente, con un extremo a conectar en la fuente de alimentación que esta en la parte posterior del chasis, y el otro directamente a la fuente de energía.</a:t>
            </a:r>
          </a:p>
          <a:p>
            <a:endParaRPr lang="es-ES" sz="2000" dirty="0" smtClean="0"/>
          </a:p>
          <a:p>
            <a:r>
              <a:rPr lang="es-ES" sz="2000" dirty="0" smtClean="0"/>
              <a:t>Recuerda que es importante que los cables de alimentación sean conectados a un regulador de voltaje o no </a:t>
            </a:r>
            <a:r>
              <a:rPr lang="es-ES" sz="2000" dirty="0" err="1" smtClean="0"/>
              <a:t>breake</a:t>
            </a:r>
            <a:r>
              <a:rPr lang="es-ES" sz="2000" dirty="0" smtClean="0"/>
              <a:t> que proteja tu computadora, los programas y la información que tengas en ella. </a:t>
            </a:r>
          </a:p>
          <a:p>
            <a:endParaRPr lang="es-ES" sz="2000" dirty="0" smtClean="0"/>
          </a:p>
          <a:p>
            <a:r>
              <a:rPr lang="es-ES" sz="2000" dirty="0" smtClean="0"/>
              <a:t>Un regulador, únicamente protegerá tu equipo de las variaciones de voltaje y un </a:t>
            </a:r>
            <a:r>
              <a:rPr lang="es-ES" sz="2000" dirty="0" err="1" smtClean="0"/>
              <a:t>Nobreake</a:t>
            </a:r>
            <a:r>
              <a:rPr lang="es-ES" sz="2000" dirty="0" smtClean="0"/>
              <a:t>, además, te permitirá que la computadora siga funcionando por 30, 60 o más minutos después de presentarse un apagón, dándote el tiempo necesario para respaldar y guardar la información que en ese momento estés trabajando. </a:t>
            </a:r>
          </a:p>
          <a:p>
            <a:endParaRPr lang="es-ES" sz="2000" dirty="0" smtClean="0"/>
          </a:p>
        </p:txBody>
      </p:sp>
      <p:sp>
        <p:nvSpPr>
          <p:cNvPr id="4" name="3 Medio marco"/>
          <p:cNvSpPr/>
          <p:nvPr/>
        </p:nvSpPr>
        <p:spPr>
          <a:xfrm rot="5400000">
            <a:off x="8108149" y="35719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Medio marco"/>
          <p:cNvSpPr/>
          <p:nvPr/>
        </p:nvSpPr>
        <p:spPr>
          <a:xfrm rot="10800000">
            <a:off x="8072430" y="5857868"/>
            <a:ext cx="1071570" cy="1000132"/>
          </a:xfrm>
          <a:prstGeom prst="half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onector"/>
          <p:cNvSpPr/>
          <p:nvPr/>
        </p:nvSpPr>
        <p:spPr>
          <a:xfrm>
            <a:off x="785786" y="1000108"/>
            <a:ext cx="214314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522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Solsticio</vt:lpstr>
      <vt:lpstr>“INSTALACION   DE UNA   COMPUTADORA”</vt:lpstr>
      <vt:lpstr>Antes de iniciar el ensamble de la computadora…</vt:lpstr>
      <vt:lpstr>Pasos a seguir para la instalación</vt:lpstr>
      <vt:lpstr>Conexión del ratón</vt:lpstr>
      <vt:lpstr>Conexión de la impresora</vt:lpstr>
      <vt:lpstr>Conexión de monitor</vt:lpstr>
      <vt:lpstr>Fuente de alimentación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“Pasos que se deben  seguir  para instalar, manipular y usar una computadora por primera vez”</dc:title>
  <dc:creator>alex</dc:creator>
  <cp:lastModifiedBy>Fam Martinez Guzman</cp:lastModifiedBy>
  <cp:revision>4</cp:revision>
  <dcterms:created xsi:type="dcterms:W3CDTF">2010-10-13T15:00:26Z</dcterms:created>
  <dcterms:modified xsi:type="dcterms:W3CDTF">2010-10-14T22:59:57Z</dcterms:modified>
</cp:coreProperties>
</file>