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5D04CC-C243-4437-8EB2-0C10AB4076A2}" type="datetimeFigureOut">
              <a:rPr lang="es-MX" smtClean="0"/>
              <a:t>16/09/2010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87CD1-4068-4B73-8125-D8C60E924567}"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11</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94C87CD1-4068-4B73-8125-D8C60E924567}" type="slidenum">
              <a:rPr lang="es-MX" smtClean="0"/>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33100A11-EEDB-4466-856E-9AA1D063D108}" type="datetimeFigureOut">
              <a:rPr lang="es-MX" smtClean="0"/>
              <a:t>16/09/2010</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0EA8E66-B85B-4095-AE47-235A85A14190}"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100A11-EEDB-4466-856E-9AA1D063D108}" type="datetimeFigureOut">
              <a:rPr lang="es-MX" smtClean="0"/>
              <a:t>16/09/2010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0EA8E66-B85B-4095-AE47-235A85A1419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100A11-EEDB-4466-856E-9AA1D063D108}" type="datetimeFigureOut">
              <a:rPr lang="es-MX" smtClean="0"/>
              <a:t>16/09/2010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0EA8E66-B85B-4095-AE47-235A85A1419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33100A11-EEDB-4466-856E-9AA1D063D108}" type="datetimeFigureOut">
              <a:rPr lang="es-MX" smtClean="0"/>
              <a:t>16/09/2010</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F0EA8E66-B85B-4095-AE47-235A85A1419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33100A11-EEDB-4466-856E-9AA1D063D108}" type="datetimeFigureOut">
              <a:rPr lang="es-MX" smtClean="0"/>
              <a:t>16/09/2010</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F0EA8E66-B85B-4095-AE47-235A85A14190}"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33100A11-EEDB-4466-856E-9AA1D063D108}" type="datetimeFigureOut">
              <a:rPr lang="es-MX" smtClean="0"/>
              <a:t>16/09/2010</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F0EA8E66-B85B-4095-AE47-235A85A1419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33100A11-EEDB-4466-856E-9AA1D063D108}" type="datetimeFigureOut">
              <a:rPr lang="es-MX" smtClean="0"/>
              <a:t>16/09/2010</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F0EA8E66-B85B-4095-AE47-235A85A14190}"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3100A11-EEDB-4466-856E-9AA1D063D108}" type="datetimeFigureOut">
              <a:rPr lang="es-MX" smtClean="0"/>
              <a:t>16/09/2010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0EA8E66-B85B-4095-AE47-235A85A1419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33100A11-EEDB-4466-856E-9AA1D063D108}" type="datetimeFigureOut">
              <a:rPr lang="es-MX" smtClean="0"/>
              <a:t>16/09/2010</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F0EA8E66-B85B-4095-AE47-235A85A1419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3100A11-EEDB-4466-856E-9AA1D063D108}" type="datetimeFigureOut">
              <a:rPr lang="es-MX" smtClean="0"/>
              <a:t>16/09/2010</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F0EA8E66-B85B-4095-AE47-235A85A14190}"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33100A11-EEDB-4466-856E-9AA1D063D108}" type="datetimeFigureOut">
              <a:rPr lang="es-MX" smtClean="0"/>
              <a:t>16/09/2010</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F0EA8E66-B85B-4095-AE47-235A85A14190}"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3100A11-EEDB-4466-856E-9AA1D063D108}" type="datetimeFigureOut">
              <a:rPr lang="es-MX" smtClean="0"/>
              <a:t>16/09/2010</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0EA8E66-B85B-4095-AE47-235A85A14190}"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nepja.inea.gob.mx/cursos/computacion/cursocomputo/computadoras/Encendiendo.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MX" dirty="0" smtClean="0"/>
              <a:t>Para iniciar a usar tu computadora</a:t>
            </a:r>
            <a:endParaRPr lang="es-MX"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26204"/>
          </a:xfrm>
        </p:spPr>
        <p:txBody>
          <a:bodyPr>
            <a:normAutofit fontScale="47500" lnSpcReduction="20000"/>
          </a:bodyPr>
          <a:lstStyle/>
          <a:p>
            <a:r>
              <a:rPr lang="es-MX" b="1" dirty="0" smtClean="0"/>
              <a:t>Componente</a:t>
            </a:r>
            <a:endParaRPr lang="es-MX" dirty="0" smtClean="0"/>
          </a:p>
          <a:p>
            <a:r>
              <a:rPr lang="es-MX" b="1" dirty="0" smtClean="0"/>
              <a:t>Función</a:t>
            </a:r>
            <a:endParaRPr lang="es-MX" dirty="0" smtClean="0"/>
          </a:p>
          <a:p>
            <a:r>
              <a:rPr lang="es-MX" dirty="0" smtClean="0"/>
              <a:t>Monitor</a:t>
            </a:r>
          </a:p>
          <a:p>
            <a:r>
              <a:rPr lang="es-MX" dirty="0" smtClean="0"/>
              <a:t>El monitor es similar al de una televisión, solamente que en el puedes ver la representación de la información con la que estas trabajando en el CPU ya sea a manera  texto, </a:t>
            </a:r>
            <a:r>
              <a:rPr lang="es-MX" dirty="0" smtClean="0"/>
              <a:t>imagen, </a:t>
            </a:r>
            <a:r>
              <a:rPr lang="es-MX" dirty="0" smtClean="0"/>
              <a:t>fotografía, video, etc.</a:t>
            </a:r>
          </a:p>
          <a:p>
            <a:r>
              <a:rPr lang="es-MX" dirty="0" smtClean="0"/>
              <a:t>CPU o gabinete</a:t>
            </a:r>
          </a:p>
          <a:p>
            <a:r>
              <a:rPr lang="es-MX" dirty="0" smtClean="0"/>
              <a:t>El CPU es el encargado de ejecutar las instrucciones dictadas por los programas. Dentro de él se encuentran elementos como el procesador, la memoria, el disco duro y unidad de CD.</a:t>
            </a:r>
          </a:p>
          <a:p>
            <a:r>
              <a:rPr lang="es-MX" dirty="0" smtClean="0"/>
              <a:t>Unidad de CD</a:t>
            </a:r>
          </a:p>
          <a:p>
            <a:r>
              <a:rPr lang="es-MX" dirty="0" smtClean="0"/>
              <a:t>La unidad de CD te permite introducir o guardar  programas o información a la computadora por medio de discos compactos.</a:t>
            </a:r>
          </a:p>
          <a:p>
            <a:r>
              <a:rPr lang="es-MX" dirty="0" smtClean="0"/>
              <a:t>Bocinas</a:t>
            </a:r>
          </a:p>
          <a:p>
            <a:r>
              <a:rPr lang="es-MX" dirty="0" smtClean="0"/>
              <a:t>Las bocinas permiten a la computadora emitir diferentes sonidos o música, y en ocasiones puede ser una manera de interpretar la información proporcionada por la misma computadora.</a:t>
            </a:r>
          </a:p>
          <a:p>
            <a:r>
              <a:rPr lang="es-MX" dirty="0" smtClean="0"/>
              <a:t>Control de volumen</a:t>
            </a:r>
          </a:p>
          <a:p>
            <a:r>
              <a:rPr lang="es-MX" dirty="0" smtClean="0"/>
              <a:t>Como su nombre lo indica regula el volumen de los sonidos o música.</a:t>
            </a:r>
          </a:p>
          <a:p>
            <a:r>
              <a:rPr lang="es-MX" dirty="0" smtClean="0"/>
              <a:t>Teclado</a:t>
            </a:r>
          </a:p>
          <a:p>
            <a:r>
              <a:rPr lang="es-MX" dirty="0" smtClean="0"/>
              <a:t>El teclado te permite introducir la información a la computadora así como instrucciones para que haga determinada tarea.</a:t>
            </a:r>
          </a:p>
          <a:p>
            <a:r>
              <a:rPr lang="es-MX" dirty="0" smtClean="0"/>
              <a:t>Ratón o mouse</a:t>
            </a:r>
          </a:p>
          <a:p>
            <a:r>
              <a:rPr lang="es-MX" dirty="0" smtClean="0"/>
              <a:t>El ratón te permite seleccionar los elementos en la pantalla de la computadora, así como interactuar con ellos por medio de un puntero.</a:t>
            </a:r>
          </a:p>
          <a:p>
            <a:pPr>
              <a:buNone/>
            </a:pPr>
            <a:r>
              <a:rPr lang="es-MX" dirty="0" smtClean="0"/>
              <a:t> </a:t>
            </a: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Programas dentro de la computadora</a:t>
            </a:r>
            <a:endParaRPr lang="es-MX" dirty="0"/>
          </a:p>
        </p:txBody>
      </p:sp>
      <p:sp>
        <p:nvSpPr>
          <p:cNvPr id="3" name="2 Marcador de contenido"/>
          <p:cNvSpPr>
            <a:spLocks noGrp="1"/>
          </p:cNvSpPr>
          <p:nvPr>
            <p:ph idx="1"/>
          </p:nvPr>
        </p:nvSpPr>
        <p:spPr/>
        <p:txBody>
          <a:bodyPr/>
          <a:lstStyle/>
          <a:p>
            <a:r>
              <a:rPr lang="es-MX" dirty="0" smtClean="0"/>
              <a:t>Los ya mencionados son los usos básicos para el uso de tu computadora para obtener mas información puedes visitar la siguiente pagina dando doble clic en </a:t>
            </a:r>
            <a:r>
              <a:rPr lang="es-MX" dirty="0" smtClean="0"/>
              <a:t>el hipervínculo </a:t>
            </a:r>
            <a:r>
              <a:rPr lang="es-MX" dirty="0" smtClean="0">
                <a:hlinkClick r:id="rId3"/>
              </a:rPr>
              <a:t>http://inepja.inea.gob.mx/cursos/computacion/cursocomputo/computadoras/Encendiendo.htm</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Primero debes encenderla</a:t>
            </a:r>
            <a:endParaRPr lang="es-MX" dirty="0"/>
          </a:p>
        </p:txBody>
      </p:sp>
      <p:sp>
        <p:nvSpPr>
          <p:cNvPr id="3" name="2 Marcador de contenido"/>
          <p:cNvSpPr>
            <a:spLocks noGrp="1"/>
          </p:cNvSpPr>
          <p:nvPr>
            <p:ph idx="1"/>
          </p:nvPr>
        </p:nvSpPr>
        <p:spPr/>
        <p:txBody>
          <a:bodyPr>
            <a:normAutofit/>
          </a:bodyPr>
          <a:lstStyle/>
          <a:p>
            <a:r>
              <a:rPr lang="es-MX" dirty="0" smtClean="0"/>
              <a:t>Para encender una computadora, es recomendable que primero enciendas el monitor.  Localiza el botón en el frente en la parte inferior.</a:t>
            </a:r>
          </a:p>
          <a:p>
            <a:endParaRPr lang="es-MX" dirty="0"/>
          </a:p>
        </p:txBody>
      </p:sp>
      <p:pic>
        <p:nvPicPr>
          <p:cNvPr id="1026" name="Picture 2" descr="C:\Users\Usuario Final\Pictures\monitor.gif"/>
          <p:cNvPicPr>
            <a:picLocks noChangeAspect="1" noChangeArrowheads="1"/>
          </p:cNvPicPr>
          <p:nvPr/>
        </p:nvPicPr>
        <p:blipFill>
          <a:blip r:embed="rId3"/>
          <a:srcRect/>
          <a:stretch>
            <a:fillRect/>
          </a:stretch>
        </p:blipFill>
        <p:spPr bwMode="auto">
          <a:xfrm>
            <a:off x="3786182" y="4071942"/>
            <a:ext cx="2838450" cy="18478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Después enciende el gabinete o CPU; de la misma forma que el monitor, localiza el botón de encendido, por lo general situado en la parte de enfrente.                   </a:t>
            </a:r>
          </a:p>
          <a:p>
            <a:endParaRPr lang="es-MX" dirty="0"/>
          </a:p>
        </p:txBody>
      </p:sp>
      <p:pic>
        <p:nvPicPr>
          <p:cNvPr id="2050" name="Picture 2" descr="C:\Users\Usuario Final\Pictures\cpu.gif"/>
          <p:cNvPicPr>
            <a:picLocks noChangeAspect="1" noChangeArrowheads="1"/>
          </p:cNvPicPr>
          <p:nvPr/>
        </p:nvPicPr>
        <p:blipFill>
          <a:blip r:embed="rId3"/>
          <a:srcRect/>
          <a:stretch>
            <a:fillRect/>
          </a:stretch>
        </p:blipFill>
        <p:spPr bwMode="auto">
          <a:xfrm>
            <a:off x="6000760" y="3786190"/>
            <a:ext cx="1847850" cy="2667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0"/>
            <a:ext cx="8472518" cy="1142984"/>
          </a:xfrm>
        </p:spPr>
        <p:txBody>
          <a:bodyPr>
            <a:normAutofit fontScale="90000"/>
          </a:bodyPr>
          <a:lstStyle/>
          <a:p>
            <a:r>
              <a:rPr lang="es-MX" dirty="0" smtClean="0"/>
              <a:t>Lo pro siguiente es iniciar Windows</a:t>
            </a:r>
            <a:endParaRPr lang="es-MX" dirty="0"/>
          </a:p>
        </p:txBody>
      </p:sp>
      <p:sp>
        <p:nvSpPr>
          <p:cNvPr id="3" name="2 Marcador de contenido"/>
          <p:cNvSpPr>
            <a:spLocks noGrp="1"/>
          </p:cNvSpPr>
          <p:nvPr>
            <p:ph idx="1"/>
          </p:nvPr>
        </p:nvSpPr>
        <p:spPr>
          <a:xfrm>
            <a:off x="457200" y="1000108"/>
            <a:ext cx="8229600" cy="5454700"/>
          </a:xfrm>
        </p:spPr>
        <p:txBody>
          <a:bodyPr/>
          <a:lstStyle/>
          <a:p>
            <a:r>
              <a:rPr lang="es-MX" dirty="0" smtClean="0"/>
              <a:t>Una vez que enciendas el monitor y el gabinete,  espera unos minutos hasta que puedas ver en tu pantalla algo como la siguiente </a:t>
            </a:r>
            <a:r>
              <a:rPr lang="es-MX" dirty="0" smtClean="0"/>
              <a:t>imagen, algunas cosas sobre la apariencia pueden variar dependiendo de la versión que tengas.</a:t>
            </a:r>
            <a:endParaRPr lang="es-MX" dirty="0" smtClean="0"/>
          </a:p>
          <a:p>
            <a:endParaRPr lang="es-MX" dirty="0"/>
          </a:p>
        </p:txBody>
      </p:sp>
      <p:pic>
        <p:nvPicPr>
          <p:cNvPr id="5" name="Picture 2" descr="C:\Users\Usuario Final\Pictures\Escritorio.jpg"/>
          <p:cNvPicPr>
            <a:picLocks noChangeAspect="1" noChangeArrowheads="1"/>
          </p:cNvPicPr>
          <p:nvPr/>
        </p:nvPicPr>
        <p:blipFill>
          <a:blip r:embed="rId3"/>
          <a:srcRect/>
          <a:stretch>
            <a:fillRect/>
          </a:stretch>
        </p:blipFill>
        <p:spPr bwMode="auto">
          <a:xfrm>
            <a:off x="785786" y="3786190"/>
            <a:ext cx="6715172" cy="292893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20459687">
            <a:off x="-726923" y="96712"/>
            <a:ext cx="6090149" cy="1381331"/>
          </a:xfrm>
        </p:spPr>
        <p:txBody>
          <a:bodyPr/>
          <a:lstStyle/>
          <a:p>
            <a:r>
              <a:rPr lang="es-MX" dirty="0" smtClean="0"/>
              <a:t>Manejo del ratón</a:t>
            </a:r>
            <a:endParaRPr lang="es-MX" dirty="0"/>
          </a:p>
        </p:txBody>
      </p:sp>
      <p:sp>
        <p:nvSpPr>
          <p:cNvPr id="5" name="4 Marcador de contenido"/>
          <p:cNvSpPr>
            <a:spLocks noGrp="1"/>
          </p:cNvSpPr>
          <p:nvPr>
            <p:ph idx="1"/>
          </p:nvPr>
        </p:nvSpPr>
        <p:spPr>
          <a:xfrm>
            <a:off x="914400" y="1357298"/>
            <a:ext cx="8229600" cy="5500702"/>
          </a:xfrm>
        </p:spPr>
        <p:txBody>
          <a:bodyPr>
            <a:normAutofit/>
          </a:bodyPr>
          <a:lstStyle/>
          <a:p>
            <a:r>
              <a:rPr lang="es-MX" sz="1800" dirty="0" smtClean="0"/>
              <a:t>El ratón te permitirá dar instrucciones a la computadora, es importante por eso que identifiques los botones que lo componen.</a:t>
            </a:r>
          </a:p>
          <a:p>
            <a:r>
              <a:rPr lang="es-MX" sz="1800" dirty="0" smtClean="0"/>
              <a:t>Al momento en que deslices el ratón sobre la mesa, observarás en la pantalla del monitor que el puntero se mueve en la misma dirección que se mueve tu mano con el ratón, hacia arriba, abajo y a los lados. </a:t>
            </a:r>
          </a:p>
          <a:p>
            <a:r>
              <a:rPr lang="es-MX" sz="1800" dirty="0" smtClean="0"/>
              <a:t>El botón izquierdo te permitirá hacer que la computadora </a:t>
            </a:r>
            <a:r>
              <a:rPr lang="es-MX" sz="1800" b="1" i="1" dirty="0" smtClean="0"/>
              <a:t>Accione</a:t>
            </a:r>
            <a:r>
              <a:rPr lang="es-MX" sz="1800" dirty="0" smtClean="0"/>
              <a:t> lo que selecciones con el puntero y el botón derecho te ofrecerá diferentes menús de acceso rápido que te facilitarán ciertas acciones, esto dependiendo el programa en que te encuentres</a:t>
            </a:r>
            <a:r>
              <a:rPr lang="es-MX" dirty="0" smtClean="0"/>
              <a:t>.</a:t>
            </a:r>
          </a:p>
          <a:p>
            <a:endParaRPr lang="es-MX" dirty="0"/>
          </a:p>
        </p:txBody>
      </p:sp>
      <p:pic>
        <p:nvPicPr>
          <p:cNvPr id="7" name="Picture 2" descr="C:\Users\Usuario Final\Pictures\MousePC.gif"/>
          <p:cNvPicPr>
            <a:picLocks noChangeAspect="1" noChangeArrowheads="1"/>
          </p:cNvPicPr>
          <p:nvPr/>
        </p:nvPicPr>
        <p:blipFill>
          <a:blip r:embed="rId3"/>
          <a:srcRect/>
          <a:stretch>
            <a:fillRect/>
          </a:stretch>
        </p:blipFill>
        <p:spPr bwMode="auto">
          <a:xfrm>
            <a:off x="4357686" y="4786322"/>
            <a:ext cx="2543179" cy="16192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2454973">
            <a:off x="5862769" y="695482"/>
            <a:ext cx="3367142" cy="993777"/>
          </a:xfrm>
        </p:spPr>
        <p:txBody>
          <a:bodyPr/>
          <a:lstStyle/>
          <a:p>
            <a:r>
              <a:rPr lang="es-MX" dirty="0" smtClean="0"/>
              <a:t>selección</a:t>
            </a:r>
            <a:endParaRPr lang="es-MX" dirty="0"/>
          </a:p>
        </p:txBody>
      </p:sp>
      <p:sp>
        <p:nvSpPr>
          <p:cNvPr id="5" name="4 Marcador de contenido"/>
          <p:cNvSpPr>
            <a:spLocks noGrp="1"/>
          </p:cNvSpPr>
          <p:nvPr>
            <p:ph idx="1"/>
          </p:nvPr>
        </p:nvSpPr>
        <p:spPr/>
        <p:txBody>
          <a:bodyPr/>
          <a:lstStyle/>
          <a:p>
            <a:r>
              <a:rPr lang="es-MX" dirty="0" smtClean="0"/>
              <a:t>Mueve el ratón y coloca el puntero encima de alguno de los iconos que aparecen en la pantalla.</a:t>
            </a:r>
          </a:p>
          <a:p>
            <a:endParaRPr lang="es-MX" dirty="0"/>
          </a:p>
        </p:txBody>
      </p:sp>
      <p:pic>
        <p:nvPicPr>
          <p:cNvPr id="5123" name="Picture 3" descr="C:\Users\Usuario Final\Pictures\SelecIcono.gif"/>
          <p:cNvPicPr>
            <a:picLocks noChangeAspect="1" noChangeArrowheads="1"/>
          </p:cNvPicPr>
          <p:nvPr/>
        </p:nvPicPr>
        <p:blipFill>
          <a:blip r:embed="rId3"/>
          <a:srcRect/>
          <a:stretch>
            <a:fillRect/>
          </a:stretch>
        </p:blipFill>
        <p:spPr bwMode="auto">
          <a:xfrm>
            <a:off x="785786" y="3324228"/>
            <a:ext cx="7072325" cy="33194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20469878">
            <a:off x="1187221" y="1094997"/>
            <a:ext cx="7557572" cy="4668008"/>
          </a:xfrm>
        </p:spPr>
        <p:txBody>
          <a:bodyPr/>
          <a:lstStyle/>
          <a:p>
            <a:r>
              <a:rPr lang="es-MX" dirty="0" smtClean="0"/>
              <a:t>Aprieta una sola vez el botón izquierdo (</a:t>
            </a:r>
            <a:r>
              <a:rPr lang="es-MX" b="1" dirty="0" smtClean="0"/>
              <a:t>a eso se le llama dar un Clic</a:t>
            </a:r>
            <a:r>
              <a:rPr lang="es-MX" dirty="0" smtClean="0"/>
              <a:t>) del ratón cuando el puntero esté encima del icono, ¡Perfecto!.</a:t>
            </a:r>
          </a:p>
          <a:p>
            <a:endParaRPr lang="es-MX" dirty="0"/>
          </a:p>
        </p:txBody>
      </p:sp>
      <p:pic>
        <p:nvPicPr>
          <p:cNvPr id="5" name="Picture 2" descr="C:\Users\Usuario Final\Pictures\MouseMano.gif"/>
          <p:cNvPicPr>
            <a:picLocks noChangeAspect="1" noChangeArrowheads="1"/>
          </p:cNvPicPr>
          <p:nvPr/>
        </p:nvPicPr>
        <p:blipFill>
          <a:blip r:embed="rId3"/>
          <a:srcRect/>
          <a:stretch>
            <a:fillRect/>
          </a:stretch>
        </p:blipFill>
        <p:spPr bwMode="auto">
          <a:xfrm>
            <a:off x="4714876" y="3714752"/>
            <a:ext cx="1209675" cy="18002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ACTIVACION</a:t>
            </a:r>
            <a:endParaRPr lang="es-MX" dirty="0"/>
          </a:p>
        </p:txBody>
      </p:sp>
      <p:sp>
        <p:nvSpPr>
          <p:cNvPr id="5" name="4 Marcador de contenido"/>
          <p:cNvSpPr>
            <a:spLocks noGrp="1"/>
          </p:cNvSpPr>
          <p:nvPr>
            <p:ph idx="1"/>
          </p:nvPr>
        </p:nvSpPr>
        <p:spPr/>
        <p:txBody>
          <a:bodyPr>
            <a:normAutofit/>
          </a:bodyPr>
          <a:lstStyle/>
          <a:p>
            <a:r>
              <a:rPr lang="es-MX" sz="2800" dirty="0" smtClean="0"/>
              <a:t>Nuevamente coloca el puntero encima de alguno de los iconos que aparecen en la </a:t>
            </a:r>
            <a:r>
              <a:rPr lang="es-MX" sz="2800" dirty="0" smtClean="0"/>
              <a:t>pantalla </a:t>
            </a:r>
            <a:r>
              <a:rPr lang="es-MX" sz="2800" dirty="0" smtClean="0"/>
              <a:t>Ahora aprieta dos veces seguidas el botón izquierdo (</a:t>
            </a:r>
            <a:r>
              <a:rPr lang="es-MX" sz="2800" b="1" dirty="0" smtClean="0"/>
              <a:t>a eso se le llama dar doble Clic</a:t>
            </a:r>
            <a:r>
              <a:rPr lang="es-MX" sz="2800" dirty="0" smtClean="0"/>
              <a:t>) del ratón cuando el puntero esté encima del icono, ¡Perfecto!, con esto observarás que se activa alguno de los programas que están cargados en la computadora.</a:t>
            </a:r>
          </a:p>
          <a:p>
            <a:pPr>
              <a:buNone/>
            </a:pP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COMPONENTES DE UNA COMPUTADORA</a:t>
            </a:r>
            <a:endParaRPr lang="es-MX" dirty="0"/>
          </a:p>
        </p:txBody>
      </p:sp>
      <p:pic>
        <p:nvPicPr>
          <p:cNvPr id="8194" name="Picture 2" descr="C:\Users\Usuario Final\Pictures\PC1.gif"/>
          <p:cNvPicPr>
            <a:picLocks noGrp="1" noChangeAspect="1" noChangeArrowheads="1"/>
          </p:cNvPicPr>
          <p:nvPr>
            <p:ph idx="1"/>
          </p:nvPr>
        </p:nvPicPr>
        <p:blipFill>
          <a:blip r:embed="rId3"/>
          <a:srcRect/>
          <a:stretch>
            <a:fillRect/>
          </a:stretch>
        </p:blipFill>
        <p:spPr bwMode="auto">
          <a:xfrm>
            <a:off x="642910" y="1928802"/>
            <a:ext cx="7786741" cy="442915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36</TotalTime>
  <Words>338</Words>
  <Application>Microsoft Office PowerPoint</Application>
  <PresentationFormat>Presentación en pantalla (4:3)</PresentationFormat>
  <Paragraphs>46</Paragraphs>
  <Slides>11</Slides>
  <Notes>11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Brío</vt:lpstr>
      <vt:lpstr>Para iniciar a usar tu computadora</vt:lpstr>
      <vt:lpstr>Primero debes encenderla</vt:lpstr>
      <vt:lpstr>Diapositiva 3</vt:lpstr>
      <vt:lpstr>Lo pro siguiente es iniciar Windows</vt:lpstr>
      <vt:lpstr>Manejo del ratón</vt:lpstr>
      <vt:lpstr>selección</vt:lpstr>
      <vt:lpstr>Diapositiva 7</vt:lpstr>
      <vt:lpstr>ACTIVACION</vt:lpstr>
      <vt:lpstr>COMPONENTES DE UNA COMPUTADORA</vt:lpstr>
      <vt:lpstr>Diapositiva 10</vt:lpstr>
      <vt:lpstr>Programas dentro de la computadora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 iniciar a usar tu computadora</dc:title>
  <dc:creator>Usuario Final</dc:creator>
  <cp:lastModifiedBy>Usuario Final</cp:lastModifiedBy>
  <cp:revision>4</cp:revision>
  <dcterms:created xsi:type="dcterms:W3CDTF">2010-09-17T01:32:53Z</dcterms:created>
  <dcterms:modified xsi:type="dcterms:W3CDTF">2010-09-17T02:09:45Z</dcterms:modified>
</cp:coreProperties>
</file>