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0B0A9-3CB8-4C86-A1F5-69EF16889E03}" type="datetimeFigureOut">
              <a:rPr lang="es-ES_tradnl" smtClean="0"/>
              <a:pPr/>
              <a:t>13/10/2010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759BF-A8B7-4258-96D1-D361E6A867D6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0B0A9-3CB8-4C86-A1F5-69EF16889E03}" type="datetimeFigureOut">
              <a:rPr lang="es-ES_tradnl" smtClean="0"/>
              <a:pPr/>
              <a:t>13/10/2010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759BF-A8B7-4258-96D1-D361E6A867D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0B0A9-3CB8-4C86-A1F5-69EF16889E03}" type="datetimeFigureOut">
              <a:rPr lang="es-ES_tradnl" smtClean="0"/>
              <a:pPr/>
              <a:t>13/10/2010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759BF-A8B7-4258-96D1-D361E6A867D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0B0A9-3CB8-4C86-A1F5-69EF16889E03}" type="datetimeFigureOut">
              <a:rPr lang="es-ES_tradnl" smtClean="0"/>
              <a:pPr/>
              <a:t>13/10/2010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759BF-A8B7-4258-96D1-D361E6A867D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0B0A9-3CB8-4C86-A1F5-69EF16889E03}" type="datetimeFigureOut">
              <a:rPr lang="es-ES_tradnl" smtClean="0"/>
              <a:pPr/>
              <a:t>13/10/2010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759BF-A8B7-4258-96D1-D361E6A867D6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0B0A9-3CB8-4C86-A1F5-69EF16889E03}" type="datetimeFigureOut">
              <a:rPr lang="es-ES_tradnl" smtClean="0"/>
              <a:pPr/>
              <a:t>13/10/2010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759BF-A8B7-4258-96D1-D361E6A867D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0B0A9-3CB8-4C86-A1F5-69EF16889E03}" type="datetimeFigureOut">
              <a:rPr lang="es-ES_tradnl" smtClean="0"/>
              <a:pPr/>
              <a:t>13/10/2010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759BF-A8B7-4258-96D1-D361E6A867D6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0B0A9-3CB8-4C86-A1F5-69EF16889E03}" type="datetimeFigureOut">
              <a:rPr lang="es-ES_tradnl" smtClean="0"/>
              <a:pPr/>
              <a:t>13/10/2010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759BF-A8B7-4258-96D1-D361E6A867D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0B0A9-3CB8-4C86-A1F5-69EF16889E03}" type="datetimeFigureOut">
              <a:rPr lang="es-ES_tradnl" smtClean="0"/>
              <a:pPr/>
              <a:t>13/10/2010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759BF-A8B7-4258-96D1-D361E6A867D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0B0A9-3CB8-4C86-A1F5-69EF16889E03}" type="datetimeFigureOut">
              <a:rPr lang="es-ES_tradnl" smtClean="0"/>
              <a:pPr/>
              <a:t>13/10/2010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759BF-A8B7-4258-96D1-D361E6A867D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8E0B0A9-3CB8-4C86-A1F5-69EF16889E03}" type="datetimeFigureOut">
              <a:rPr lang="es-ES_tradnl" smtClean="0"/>
              <a:pPr/>
              <a:t>13/10/2010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48759BF-A8B7-4258-96D1-D361E6A867D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8E0B0A9-3CB8-4C86-A1F5-69EF16889E03}" type="datetimeFigureOut">
              <a:rPr lang="es-ES_tradnl" smtClean="0"/>
              <a:pPr/>
              <a:t>13/10/2010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48759BF-A8B7-4258-96D1-D361E6A867D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285984" y="571480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>
                <a:solidFill>
                  <a:srgbClr val="FFC000"/>
                </a:solidFill>
              </a:rPr>
              <a:t>REGLAS ERGONOMIAS</a:t>
            </a:r>
            <a:endParaRPr lang="es-ES_tradnl" sz="2800" dirty="0">
              <a:solidFill>
                <a:srgbClr val="FFC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00100" y="1357298"/>
            <a:ext cx="714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dobe Caslon Pro" pitchFamily="18" charset="0"/>
                <a:cs typeface="Arial" pitchFamily="34" charset="0"/>
              </a:rPr>
              <a:t>Es una palabra compuesta por dos partículas griegas: ergos y nomos las que significan –respectivamente – actividad y normas o leyes naturales. </a:t>
            </a:r>
            <a:r>
              <a:rPr lang="es-ES_tradnl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dobe Caslon Pro" pitchFamily="18" charset="0"/>
                <a:cs typeface="Arial" pitchFamily="34" charset="0"/>
              </a:rPr>
              <a:t>D</a:t>
            </a:r>
            <a:r>
              <a:rPr lang="es-ES_tradnl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dobe Caslon Pro" pitchFamily="18" charset="0"/>
                <a:cs typeface="Arial" pitchFamily="34" charset="0"/>
              </a:rPr>
              <a:t>e allí, seria algo mas como las leyes o normas que describen la actividad humana.</a:t>
            </a:r>
            <a:endParaRPr lang="es-ES_tradnl" sz="2800" dirty="0">
              <a:solidFill>
                <a:schemeClr val="accent4">
                  <a:lumMod val="60000"/>
                  <a:lumOff val="40000"/>
                </a:schemeClr>
              </a:solidFill>
              <a:latin typeface="Adobe Caslon Pro" pitchFamily="18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14414" y="4143380"/>
            <a:ext cx="7429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dobe Caslon Pro" pitchFamily="18" charset="0"/>
                <a:cs typeface="Arial" pitchFamily="34" charset="0"/>
              </a:rPr>
              <a:t>Estudio de datos biológicos y tecnológicos aplicados a problemas de mutua adaptación entre el hombre y la maquina</a:t>
            </a:r>
            <a:r>
              <a:rPr lang="es-ES_tradnl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sz="2800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1285860"/>
            <a:ext cx="814393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es-ES" dirty="0" smtClean="0">
              <a:solidFill>
                <a:schemeClr val="accent4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La mesa de trabajo debe tener unas medidas mínimas de 160 por 80 centímetros y dar soporte a actividades como el trabajo informático, lectura y escritura.</a:t>
            </a:r>
            <a:endParaRPr lang="es-ES" sz="2800" dirty="0">
              <a:solidFill>
                <a:schemeClr val="accent4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71472" y="3286124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La silla debe tener un respaldo flexible que soporte al usuario en cualquier postura, a ser posible con dos regulaciones independientes en las zonas alta y baja de la espalda. </a:t>
            </a:r>
            <a:endParaRPr lang="es-ES" sz="2800" dirty="0">
              <a:solidFill>
                <a:schemeClr val="accent4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57224" y="285728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3"/>
                </a:solidFill>
                <a:latin typeface="Adobe Caslon Pro" pitchFamily="18" charset="0"/>
              </a:rPr>
              <a:t>ALGUNAS NORMAS DE ACOMODAMIENTO EN LA MAQUINA.</a:t>
            </a:r>
            <a:endParaRPr lang="es-ES" sz="2400" dirty="0">
              <a:solidFill>
                <a:schemeClr val="accent3"/>
              </a:solidFill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ergonom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64294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571480"/>
            <a:ext cx="85725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C000"/>
                </a:solidFill>
                <a:latin typeface="Adobe Caslon Pro" pitchFamily="18" charset="0"/>
              </a:rPr>
              <a:t>OTRAS REGLAS ERGONÓMICAS  SERIAN AL CUIDADO O MEDIDAS QUE DEBES TENER AL MANIPULAR LA MAQUINA EN: </a:t>
            </a:r>
          </a:p>
          <a:p>
            <a:endParaRPr lang="es-ES" sz="2400" dirty="0" smtClean="0">
              <a:latin typeface="Adobe Caslon Pro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Seguridad.</a:t>
            </a:r>
          </a:p>
          <a:p>
            <a:pPr>
              <a:buFont typeface="Wingdings" pitchFamily="2" charset="2"/>
              <a:buChar char="Ø"/>
            </a:pPr>
            <a:endParaRPr lang="es-ES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Higiene.</a:t>
            </a:r>
          </a:p>
          <a:p>
            <a:pPr>
              <a:buFont typeface="Wingdings" pitchFamily="2" charset="2"/>
              <a:buChar char="Ø"/>
            </a:pPr>
            <a:endParaRPr lang="es-ES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Traslado.</a:t>
            </a:r>
          </a:p>
          <a:p>
            <a:pPr>
              <a:buFont typeface="Wingdings" pitchFamily="2" charset="2"/>
              <a:buChar char="Ø"/>
            </a:pPr>
            <a:endParaRPr lang="es-ES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Adobe Caslon Pro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dobe Caslon Pro" pitchFamily="18" charset="0"/>
              </a:rPr>
              <a:t>Instalación.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133</TotalTime>
  <Words>156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Metro</vt:lpstr>
      <vt:lpstr>Diapositiva 1</vt:lpstr>
      <vt:lpstr>Diapositiva 2</vt:lpstr>
      <vt:lpstr>Diapositiva 3</vt:lpstr>
      <vt:lpstr>Diapositiva 4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Usuario Final</cp:lastModifiedBy>
  <cp:revision>21</cp:revision>
  <dcterms:created xsi:type="dcterms:W3CDTF">2010-08-28T09:15:42Z</dcterms:created>
  <dcterms:modified xsi:type="dcterms:W3CDTF">2010-10-13T12:46:53Z</dcterms:modified>
</cp:coreProperties>
</file>