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wav" ContentType="audio/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41" r:id="rId1"/>
    <p:sldMasterId id="2147483753" r:id="rId2"/>
  </p:sldMasterIdLst>
  <p:notesMasterIdLst>
    <p:notesMasterId r:id="rId38"/>
  </p:notesMasterIdLst>
  <p:sldIdLst>
    <p:sldId id="306" r:id="rId3"/>
    <p:sldId id="347" r:id="rId4"/>
    <p:sldId id="345" r:id="rId5"/>
    <p:sldId id="346" r:id="rId6"/>
    <p:sldId id="313" r:id="rId7"/>
    <p:sldId id="344" r:id="rId8"/>
    <p:sldId id="312" r:id="rId9"/>
    <p:sldId id="314" r:id="rId10"/>
    <p:sldId id="315" r:id="rId11"/>
    <p:sldId id="316" r:id="rId12"/>
    <p:sldId id="319" r:id="rId13"/>
    <p:sldId id="318" r:id="rId14"/>
    <p:sldId id="320" r:id="rId15"/>
    <p:sldId id="317" r:id="rId16"/>
    <p:sldId id="321" r:id="rId17"/>
    <p:sldId id="271" r:id="rId18"/>
    <p:sldId id="272" r:id="rId19"/>
    <p:sldId id="322" r:id="rId20"/>
    <p:sldId id="323" r:id="rId21"/>
    <p:sldId id="324" r:id="rId22"/>
    <p:sldId id="325" r:id="rId23"/>
    <p:sldId id="326" r:id="rId24"/>
    <p:sldId id="327" r:id="rId25"/>
    <p:sldId id="275" r:id="rId26"/>
    <p:sldId id="329" r:id="rId27"/>
    <p:sldId id="276" r:id="rId28"/>
    <p:sldId id="328" r:id="rId29"/>
    <p:sldId id="330" r:id="rId30"/>
    <p:sldId id="331" r:id="rId31"/>
    <p:sldId id="332" r:id="rId32"/>
    <p:sldId id="333" r:id="rId33"/>
    <p:sldId id="334" r:id="rId34"/>
    <p:sldId id="335" r:id="rId35"/>
    <p:sldId id="336" r:id="rId36"/>
    <p:sldId id="278" r:id="rId37"/>
  </p:sldIdLst>
  <p:sldSz cx="9144000" cy="6858000" type="screen4x3"/>
  <p:notesSz cx="6858000" cy="9144000"/>
  <p:defaultTextStyle>
    <a:defPPr>
      <a:defRPr lang="es-ES_tradnl"/>
    </a:defPPr>
    <a:lvl1pPr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Arial Narrow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Arial Narrow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Arial Narrow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Arial Narrow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Arial Narrow" pitchFamily="34" charset="0"/>
        <a:ea typeface="+mn-ea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Arial Narrow" pitchFamily="34" charset="0"/>
        <a:ea typeface="+mn-ea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Arial Narrow" pitchFamily="34" charset="0"/>
        <a:ea typeface="+mn-ea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Arial Narrow" pitchFamily="34" charset="0"/>
        <a:ea typeface="+mn-ea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Arial Narrow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xmlns:mc="http://schemas.openxmlformats.org/markup-compatibility/2006" xmlns:a14="http://schemas.microsoft.com/office/drawing/2010/main" val="FF0000" mc:Ignorable="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xmlns:mc="http://schemas.openxmlformats.org/markup-compatibility/2006" xmlns:a14="http://schemas.microsoft.com/office/drawing/2010/main" val="FF6600" mc:Ignorable=""/>
    <a:srgbClr xmlns:mc="http://schemas.openxmlformats.org/markup-compatibility/2006" xmlns:a14="http://schemas.microsoft.com/office/drawing/2010/main" val="CC0000" mc:Ignorable=""/>
    <a:srgbClr xmlns:mc="http://schemas.openxmlformats.org/markup-compatibility/2006" xmlns:a14="http://schemas.microsoft.com/office/drawing/2010/main" val="66FF33" mc:Ignorable=""/>
    <a:srgbClr xmlns:mc="http://schemas.openxmlformats.org/markup-compatibility/2006" xmlns:a14="http://schemas.microsoft.com/office/drawing/2010/main" val="FF0066" mc:Ignorable=""/>
    <a:srgbClr xmlns:mc="http://schemas.openxmlformats.org/markup-compatibility/2006" xmlns:a14="http://schemas.microsoft.com/office/drawing/2010/main" val="009900" mc:Ignorable=""/>
    <a:srgbClr xmlns:mc="http://schemas.openxmlformats.org/markup-compatibility/2006" xmlns:a14="http://schemas.microsoft.com/office/drawing/2010/main" val="FF3300" mc:Ignorable=""/>
    <a:srgbClr xmlns:mc="http://schemas.openxmlformats.org/markup-compatibility/2006" xmlns:a14="http://schemas.microsoft.com/office/drawing/2010/main" val="0000FF" mc:Ignorable="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17" autoAdjust="0"/>
  </p:normalViewPr>
  <p:slideViewPr>
    <p:cSldViewPr>
      <p:cViewPr varScale="1">
        <p:scale>
          <a:sx n="41" d="100"/>
          <a:sy n="41" d="100"/>
        </p:scale>
        <p:origin x="-696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  <p:sld r:id="rId2" collapse="1"/>
      <p:sld r:id="rId3" collapse="1"/>
      <p:sld r:id="rId4" collapse="1"/>
      <p:sld r:id="rId5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4914"/>
    </p:cViewPr>
  </p:sorterViewPr>
  <p:notesViewPr>
    <p:cSldViewPr>
      <p:cViewPr>
        <p:scale>
          <a:sx n="100" d="100"/>
          <a:sy n="100" d="100"/>
        </p:scale>
        <p:origin x="348" y="367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/Relationships>
</file>

<file path=ppt/_rels/viewProps.xml.rels><?xml version="1.0" encoding="UTF-8" standalone="yes"?>
<Relationships xmlns="http://schemas.openxmlformats.org/package/2006/relationships"><Relationship Id="rId3" Type="http://schemas.openxmlformats.org/officeDocument/2006/relationships/slide" Target="slides/slide28.xml"/><Relationship Id="rId2" Type="http://schemas.openxmlformats.org/officeDocument/2006/relationships/slide" Target="slides/slide23.xml"/><Relationship Id="rId1" Type="http://schemas.openxmlformats.org/officeDocument/2006/relationships/slide" Target="slides/slide16.xml"/><Relationship Id="rId5" Type="http://schemas.openxmlformats.org/officeDocument/2006/relationships/slide" Target="slides/slide33.xml"/><Relationship Id="rId4" Type="http://schemas.openxmlformats.org/officeDocument/2006/relationships/slide" Target="slides/slide30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kumimoji="0"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kumimoji="0"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378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xmlns:mc="http://schemas.openxmlformats.org/markup-compatibility/2006" xmlns:a14="http://schemas.microsoft.com/office/drawing/2010/main" val="000000" mc:Ignorable=""/>
            </a:solidFill>
            <a:miter lim="800000"/>
            <a:headEnd/>
            <a:tailEnd/>
          </a:ln>
        </p:spPr>
      </p:sp>
      <p:sp>
        <p:nvSpPr>
          <p:cNvPr id="297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_tradnl" noProof="0" smtClean="0"/>
              <a:t>Haga clic para modificar el estilo de texto del patrón</a:t>
            </a:r>
          </a:p>
          <a:p>
            <a:pPr lvl="1"/>
            <a:r>
              <a:rPr lang="es-ES_tradnl" noProof="0" smtClean="0"/>
              <a:t>Segundo nivel</a:t>
            </a:r>
          </a:p>
          <a:p>
            <a:pPr lvl="2"/>
            <a:r>
              <a:rPr lang="es-ES_tradnl" noProof="0" smtClean="0"/>
              <a:t>Tercer nivel</a:t>
            </a:r>
          </a:p>
          <a:p>
            <a:pPr lvl="3"/>
            <a:r>
              <a:rPr lang="es-ES_tradnl" noProof="0" smtClean="0"/>
              <a:t>Cuarto nivel</a:t>
            </a:r>
          </a:p>
          <a:p>
            <a:pPr lvl="4"/>
            <a:r>
              <a:rPr lang="es-ES_tradnl" noProof="0" smtClean="0"/>
              <a:t>Quinto nivel</a:t>
            </a:r>
          </a:p>
        </p:txBody>
      </p:sp>
      <p:sp>
        <p:nvSpPr>
          <p:cNvPr id="297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kumimoji="0"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297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kumimoji="0" sz="1200">
                <a:latin typeface="Times New Roman" pitchFamily="18" charset="0"/>
              </a:defRPr>
            </a:lvl1pPr>
          </a:lstStyle>
          <a:p>
            <a:pPr>
              <a:defRPr/>
            </a:pPr>
            <a:fld id="{DAB82971-9553-4C76-B8C1-946510342613}" type="slidenum">
              <a:rPr lang="es-ES_tradnl"/>
              <a:pPr>
                <a:defRPr/>
              </a:pPr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419528553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1 Marcador de imagen de diapositiva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8915" name="2 Marcador de notas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s-MX" smtClean="0"/>
          </a:p>
        </p:txBody>
      </p:sp>
      <p:sp>
        <p:nvSpPr>
          <p:cNvPr id="38916" name="3 Marcador de número de diapositiva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C97F323-B5F7-4A06-8434-A0252A4693BF}" type="slidenum">
              <a:rPr lang="es-ES_tradnl" smtClean="0"/>
              <a:pPr/>
              <a:t>1</a:t>
            </a:fld>
            <a:endParaRPr lang="es-ES_tradnl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1 Marcador de imagen de diapositiva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8131" name="2 Marcador de notas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s-MX" smtClean="0"/>
          </a:p>
        </p:txBody>
      </p:sp>
      <p:sp>
        <p:nvSpPr>
          <p:cNvPr id="48132" name="3 Marcador de número de diapositiva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F7F1174-CF2C-4F2F-92F0-89AD838E7F9F}" type="slidenum">
              <a:rPr lang="es-ES_tradnl" smtClean="0"/>
              <a:pPr/>
              <a:t>11</a:t>
            </a:fld>
            <a:endParaRPr lang="es-ES_tradnl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1 Marcador de imagen de diapositiva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9155" name="2 Marcador de notas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s-MX" smtClean="0"/>
          </a:p>
        </p:txBody>
      </p:sp>
      <p:sp>
        <p:nvSpPr>
          <p:cNvPr id="49156" name="3 Marcador de número de diapositiva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D335A8A-0C83-4D95-906C-D000EB34A3BF}" type="slidenum">
              <a:rPr lang="es-ES_tradnl" smtClean="0"/>
              <a:pPr/>
              <a:t>12</a:t>
            </a:fld>
            <a:endParaRPr lang="es-ES_tradnl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96A6254-1E94-4015-B96D-E5E8F6F54413}" type="slidenum">
              <a:rPr lang="es-ES_tradnl" smtClean="0"/>
              <a:pPr/>
              <a:t>13</a:t>
            </a:fld>
            <a:endParaRPr lang="es-ES_tradnl" smtClean="0"/>
          </a:p>
        </p:txBody>
      </p:sp>
      <p:sp>
        <p:nvSpPr>
          <p:cNvPr id="501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xmlns:mc="http://schemas.openxmlformats.org/markup-compatibility/2006" xmlns:a14="http://schemas.microsoft.com/office/drawing/2010/main" val="FFFFFF" mc:Ignorable=""/>
          </a:solidFill>
          <a:ln/>
        </p:spPr>
      </p:sp>
      <p:sp>
        <p:nvSpPr>
          <p:cNvPr id="50180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xmlns:mc="http://schemas.openxmlformats.org/markup-compatibility/2006" xmlns:a14="http://schemas.microsoft.com/office/drawing/2010/main" val="FFFFFF" mc:Ignorable=""/>
          </a:solidFill>
          <a:ln>
            <a:solidFill>
              <a:srgbClr xmlns:mc="http://schemas.openxmlformats.org/markup-compatibility/2006" xmlns:a14="http://schemas.microsoft.com/office/drawing/2010/main" val="000000" mc:Ignorable=""/>
            </a:solidFill>
          </a:ln>
        </p:spPr>
        <p:txBody>
          <a:bodyPr/>
          <a:lstStyle/>
          <a:p>
            <a:r>
              <a:rPr lang="es-ES_tradnl" smtClean="0"/>
              <a:t>El procesamiento de los datos en una computadora se lleva a cabo en la</a:t>
            </a:r>
          </a:p>
          <a:p>
            <a:r>
              <a:rPr lang="es-ES_tradnl" smtClean="0"/>
              <a:t>Unidad Central de Procesamiento (CPU)</a:t>
            </a:r>
          </a:p>
          <a:p>
            <a:endParaRPr lang="es-ES_tradnl" smtClean="0"/>
          </a:p>
          <a:p>
            <a:r>
              <a:rPr lang="es-ES_tradnl" smtClean="0"/>
              <a:t>La memoria de la computadora tambien juega un papel crucial en el </a:t>
            </a:r>
          </a:p>
          <a:p>
            <a:r>
              <a:rPr lang="es-ES_tradnl" smtClean="0"/>
              <a:t>procesamiento de datos</a:t>
            </a: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1 Marcador de imagen de diapositiva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03" name="2 Marcador de notas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s-MX" smtClean="0"/>
          </a:p>
        </p:txBody>
      </p:sp>
      <p:sp>
        <p:nvSpPr>
          <p:cNvPr id="51204" name="3 Marcador de número de diapositiva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F7BB212-935A-488C-877F-F20E0FAF406F}" type="slidenum">
              <a:rPr lang="es-ES_tradnl" smtClean="0"/>
              <a:pPr/>
              <a:t>14</a:t>
            </a:fld>
            <a:endParaRPr lang="es-ES_tradnl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1 Marcador de imagen de diapositiva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2227" name="2 Marcador de notas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s-MX" smtClean="0"/>
          </a:p>
        </p:txBody>
      </p:sp>
      <p:sp>
        <p:nvSpPr>
          <p:cNvPr id="52228" name="3 Marcador de número de diapositiva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A4BB4C1-0532-41D4-A798-0FC1EAB53FBD}" type="slidenum">
              <a:rPr lang="es-ES_tradnl" smtClean="0"/>
              <a:pPr/>
              <a:t>15</a:t>
            </a:fld>
            <a:endParaRPr lang="es-ES_tradnl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1 Marcador de imagen de diapositiva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3251" name="2 Marcador de notas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s-MX" smtClean="0"/>
          </a:p>
        </p:txBody>
      </p:sp>
      <p:sp>
        <p:nvSpPr>
          <p:cNvPr id="53252" name="3 Marcador de número de diapositiva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CDA43CB-7F91-4F79-A06E-0E33DB7A8C8B}" type="slidenum">
              <a:rPr lang="es-ES_tradnl" smtClean="0"/>
              <a:pPr/>
              <a:t>16</a:t>
            </a:fld>
            <a:endParaRPr lang="es-ES_tradnl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1 Marcador de imagen de diapositiva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4275" name="2 Marcador de notas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s-MX" smtClean="0"/>
          </a:p>
        </p:txBody>
      </p:sp>
      <p:sp>
        <p:nvSpPr>
          <p:cNvPr id="54276" name="3 Marcador de número de diapositiva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8236172-61F0-4CE8-96C1-23DB5FBFBDA8}" type="slidenum">
              <a:rPr lang="es-ES_tradnl" smtClean="0"/>
              <a:pPr/>
              <a:t>17</a:t>
            </a:fld>
            <a:endParaRPr lang="es-ES_tradnl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1 Marcador de imagen de diapositiva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5299" name="2 Marcador de notas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s-MX" smtClean="0"/>
          </a:p>
        </p:txBody>
      </p:sp>
      <p:sp>
        <p:nvSpPr>
          <p:cNvPr id="55300" name="3 Marcador de número de diapositiva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5441CF9-CF85-4BB3-8FD4-8CCC3E2B14D5}" type="slidenum">
              <a:rPr lang="es-ES_tradnl" smtClean="0"/>
              <a:pPr/>
              <a:t>18</a:t>
            </a:fld>
            <a:endParaRPr lang="es-ES_tradnl" smtClean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1 Marcador de imagen de diapositiva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6323" name="2 Marcador de notas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s-MX" smtClean="0"/>
          </a:p>
        </p:txBody>
      </p:sp>
      <p:sp>
        <p:nvSpPr>
          <p:cNvPr id="56324" name="3 Marcador de número de diapositiva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58F39AE-F824-4D3D-96EC-2FEF65123152}" type="slidenum">
              <a:rPr lang="es-ES_tradnl" smtClean="0"/>
              <a:pPr/>
              <a:t>19</a:t>
            </a:fld>
            <a:endParaRPr lang="es-ES_tradnl" smtClean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1 Marcador de imagen de diapositiva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7347" name="2 Marcador de notas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s-MX" smtClean="0"/>
          </a:p>
        </p:txBody>
      </p:sp>
      <p:sp>
        <p:nvSpPr>
          <p:cNvPr id="57348" name="3 Marcador de número de diapositiva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5EADF4A-DF4C-43D1-8D23-C9B7BA3225D9}" type="slidenum">
              <a:rPr lang="es-ES_tradnl" smtClean="0"/>
              <a:pPr/>
              <a:t>20</a:t>
            </a:fld>
            <a:endParaRPr lang="es-ES_tradnl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1 Marcador de imagen de diapositiva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9939" name="2 Marcador de notas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s-MX" smtClean="0"/>
          </a:p>
        </p:txBody>
      </p:sp>
      <p:sp>
        <p:nvSpPr>
          <p:cNvPr id="39940" name="3 Marcador de número de diapositiva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ED27537-2E63-4E41-A87E-646C2DC4C844}" type="slidenum">
              <a:rPr lang="es-ES_tradnl" smtClean="0"/>
              <a:pPr/>
              <a:t>3</a:t>
            </a:fld>
            <a:endParaRPr lang="es-ES_tradnl" smtClean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1 Marcador de imagen de diapositiva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8371" name="2 Marcador de notas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s-MX" smtClean="0"/>
          </a:p>
        </p:txBody>
      </p:sp>
      <p:sp>
        <p:nvSpPr>
          <p:cNvPr id="58372" name="3 Marcador de número de diapositiva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C1CBFF1-562C-4ECE-8379-24D2D15028E9}" type="slidenum">
              <a:rPr lang="es-ES_tradnl" smtClean="0"/>
              <a:pPr/>
              <a:t>21</a:t>
            </a:fld>
            <a:endParaRPr lang="es-ES_tradnl" smtClean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1 Marcador de imagen de diapositiva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9395" name="2 Marcador de notas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s-MX" smtClean="0"/>
          </a:p>
        </p:txBody>
      </p:sp>
      <p:sp>
        <p:nvSpPr>
          <p:cNvPr id="59396" name="3 Marcador de número de diapositiva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DDE941D-BAAA-4D5A-8C58-37B00226E8EA}" type="slidenum">
              <a:rPr lang="es-ES_tradnl" smtClean="0"/>
              <a:pPr/>
              <a:t>22</a:t>
            </a:fld>
            <a:endParaRPr lang="es-ES_tradnl" smtClean="0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1 Marcador de imagen de diapositiva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0419" name="2 Marcador de notas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s-MX" smtClean="0"/>
          </a:p>
        </p:txBody>
      </p:sp>
      <p:sp>
        <p:nvSpPr>
          <p:cNvPr id="60420" name="3 Marcador de número de diapositiva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59733F7-CB0D-42E1-904C-9006E963980E}" type="slidenum">
              <a:rPr lang="es-ES_tradnl" smtClean="0"/>
              <a:pPr/>
              <a:t>23</a:t>
            </a:fld>
            <a:endParaRPr lang="es-ES_tradnl" smtClean="0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1 Marcador de imagen de diapositiva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1443" name="2 Marcador de notas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s-MX" smtClean="0"/>
          </a:p>
        </p:txBody>
      </p:sp>
      <p:sp>
        <p:nvSpPr>
          <p:cNvPr id="61444" name="3 Marcador de número de diapositiva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A6F3A46-0ED6-4BB3-ABDF-F52599D2ED4B}" type="slidenum">
              <a:rPr lang="es-ES_tradnl" smtClean="0"/>
              <a:pPr/>
              <a:t>24</a:t>
            </a:fld>
            <a:endParaRPr lang="es-ES_tradnl" smtClean="0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1 Marcador de imagen de diapositiva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2467" name="2 Marcador de notas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s-MX" smtClean="0"/>
          </a:p>
        </p:txBody>
      </p:sp>
      <p:sp>
        <p:nvSpPr>
          <p:cNvPr id="62468" name="3 Marcador de número de diapositiva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35D0F6A-F308-4469-AC0B-68541967AB4A}" type="slidenum">
              <a:rPr lang="es-ES_tradnl" smtClean="0"/>
              <a:pPr/>
              <a:t>25</a:t>
            </a:fld>
            <a:endParaRPr lang="es-ES_tradnl" smtClean="0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1 Marcador de imagen de diapositiva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3491" name="2 Marcador de notas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s-MX" smtClean="0"/>
          </a:p>
        </p:txBody>
      </p:sp>
      <p:sp>
        <p:nvSpPr>
          <p:cNvPr id="63492" name="3 Marcador de número de diapositiva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BB68D24-9FB3-44B1-B1FE-5E76A1A6A995}" type="slidenum">
              <a:rPr lang="es-ES_tradnl" smtClean="0"/>
              <a:pPr/>
              <a:t>26</a:t>
            </a:fld>
            <a:endParaRPr lang="es-ES_tradnl" smtClean="0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1 Marcador de imagen de diapositiva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4515" name="2 Marcador de notas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s-MX" smtClean="0"/>
          </a:p>
        </p:txBody>
      </p:sp>
      <p:sp>
        <p:nvSpPr>
          <p:cNvPr id="64516" name="3 Marcador de número de diapositiva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AF7CA45-4F6F-41C2-8D6E-F1AC3B281719}" type="slidenum">
              <a:rPr lang="es-ES_tradnl" smtClean="0"/>
              <a:pPr/>
              <a:t>27</a:t>
            </a:fld>
            <a:endParaRPr lang="es-ES_tradnl" smtClean="0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1 Marcador de imagen de diapositiva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5539" name="2 Marcador de notas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s-MX" smtClean="0"/>
          </a:p>
        </p:txBody>
      </p:sp>
      <p:sp>
        <p:nvSpPr>
          <p:cNvPr id="65540" name="3 Marcador de número de diapositiva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98E7B73-2983-4110-97D4-7F55E1951AE2}" type="slidenum">
              <a:rPr lang="es-ES_tradnl" smtClean="0"/>
              <a:pPr/>
              <a:t>28</a:t>
            </a:fld>
            <a:endParaRPr lang="es-ES_tradnl" smtClean="0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1 Marcador de imagen de diapositiva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6563" name="2 Marcador de notas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s-MX" smtClean="0"/>
          </a:p>
        </p:txBody>
      </p:sp>
      <p:sp>
        <p:nvSpPr>
          <p:cNvPr id="66564" name="3 Marcador de número de diapositiva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FC1A4D4-BE27-4B14-B4F8-EAF86D30A538}" type="slidenum">
              <a:rPr lang="es-ES_tradnl" smtClean="0"/>
              <a:pPr/>
              <a:t>29</a:t>
            </a:fld>
            <a:endParaRPr lang="es-ES_tradnl" smtClean="0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1 Marcador de imagen de diapositiva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7587" name="2 Marcador de notas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s-MX" smtClean="0"/>
          </a:p>
        </p:txBody>
      </p:sp>
      <p:sp>
        <p:nvSpPr>
          <p:cNvPr id="67588" name="3 Marcador de número de diapositiva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B2B00CC-2203-4B4D-AA20-624B524D5E30}" type="slidenum">
              <a:rPr lang="es-ES_tradnl" smtClean="0"/>
              <a:pPr/>
              <a:t>30</a:t>
            </a:fld>
            <a:endParaRPr lang="es-ES_tradnl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1 Marcador de imagen de diapositiva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0963" name="2 Marcador de notas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s-MX" smtClean="0"/>
          </a:p>
        </p:txBody>
      </p:sp>
      <p:sp>
        <p:nvSpPr>
          <p:cNvPr id="40964" name="3 Marcador de número de diapositiva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A328905-75E3-495F-9DD4-708653686B04}" type="slidenum">
              <a:rPr lang="es-ES_tradnl" smtClean="0"/>
              <a:pPr/>
              <a:t>4</a:t>
            </a:fld>
            <a:endParaRPr lang="es-ES_tradnl" smtClean="0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1 Marcador de imagen de diapositiva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8611" name="2 Marcador de notas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s-MX" smtClean="0"/>
          </a:p>
        </p:txBody>
      </p:sp>
      <p:sp>
        <p:nvSpPr>
          <p:cNvPr id="68612" name="3 Marcador de número de diapositiva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2924934-9D2E-4403-B84A-2AA2A1F32172}" type="slidenum">
              <a:rPr lang="es-ES_tradnl" smtClean="0"/>
              <a:pPr/>
              <a:t>31</a:t>
            </a:fld>
            <a:endParaRPr lang="es-ES_tradnl" smtClean="0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1 Marcador de imagen de diapositiva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9635" name="2 Marcador de notas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s-MX" smtClean="0"/>
          </a:p>
        </p:txBody>
      </p:sp>
      <p:sp>
        <p:nvSpPr>
          <p:cNvPr id="69636" name="3 Marcador de número de diapositiva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D856AE8-0925-4230-9A96-8AA32DB1C8D6}" type="slidenum">
              <a:rPr lang="es-ES_tradnl" smtClean="0"/>
              <a:pPr/>
              <a:t>32</a:t>
            </a:fld>
            <a:endParaRPr lang="es-ES_tradnl" smtClean="0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1 Marcador de imagen de diapositiva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0659" name="2 Marcador de notas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s-MX" smtClean="0"/>
          </a:p>
        </p:txBody>
      </p:sp>
      <p:sp>
        <p:nvSpPr>
          <p:cNvPr id="70660" name="3 Marcador de número de diapositiva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BBFD93B-BFB8-41C5-9AE6-92CBD60D7776}" type="slidenum">
              <a:rPr lang="es-ES_tradnl" smtClean="0"/>
              <a:pPr/>
              <a:t>33</a:t>
            </a:fld>
            <a:endParaRPr lang="es-ES_tradnl" smtClean="0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1 Marcador de imagen de diapositiva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1683" name="2 Marcador de notas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s-MX" smtClean="0"/>
          </a:p>
        </p:txBody>
      </p:sp>
      <p:sp>
        <p:nvSpPr>
          <p:cNvPr id="71684" name="3 Marcador de número de diapositiva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66A9A08-D6E1-4BDD-A07C-0194AB341169}" type="slidenum">
              <a:rPr lang="es-ES_tradnl" smtClean="0"/>
              <a:pPr/>
              <a:t>34</a:t>
            </a:fld>
            <a:endParaRPr lang="es-ES_tradnl" smtClean="0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11C559F-A729-49CB-9300-DA334E312ECF}" type="slidenum">
              <a:rPr lang="es-ES_tradnl" smtClean="0"/>
              <a:pPr/>
              <a:t>35</a:t>
            </a:fld>
            <a:endParaRPr lang="es-ES_tradnl" smtClean="0"/>
          </a:p>
        </p:txBody>
      </p:sp>
      <p:sp>
        <p:nvSpPr>
          <p:cNvPr id="727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s-ES_tradnl" smtClean="0"/>
              <a:t>Explicar aquí cada componente de la computadora:</a:t>
            </a:r>
          </a:p>
          <a:p>
            <a:r>
              <a:rPr lang="es-ES_tradnl" smtClean="0"/>
              <a:t>CPU:</a:t>
            </a:r>
          </a:p>
          <a:p>
            <a:r>
              <a:rPr lang="es-ES_tradnl" smtClean="0"/>
              <a:t>Físicamente, son pequeños chips llamados microprocesadores</a:t>
            </a:r>
          </a:p>
          <a:p>
            <a:r>
              <a:rPr lang="es-ES_tradnl" smtClean="0"/>
              <a:t>- Es el “Cerebro” de la computadora</a:t>
            </a:r>
          </a:p>
          <a:p>
            <a:r>
              <a:rPr lang="es-ES_tradnl" smtClean="0"/>
              <a:t>- Es el lugar donde se manipulan los datos</a:t>
            </a:r>
          </a:p>
          <a:p>
            <a:r>
              <a:rPr lang="es-ES_tradnl" smtClean="0"/>
              <a:t>- Formada por 2 partes básicas: La Unidad de Control y la </a:t>
            </a:r>
          </a:p>
          <a:p>
            <a:r>
              <a:rPr lang="es-ES_tradnl" smtClean="0"/>
              <a:t>  Unidad Aritmético-lógica</a:t>
            </a:r>
          </a:p>
          <a:p>
            <a:r>
              <a:rPr lang="es-ES_tradnl" smtClean="0"/>
              <a:t>- Emite las órdenes a los otros dispositivos de la computadora</a:t>
            </a:r>
          </a:p>
          <a:p>
            <a:r>
              <a:rPr lang="es-ES_tradnl" smtClean="0"/>
              <a:t>UNIDAD DE CONTROL</a:t>
            </a:r>
          </a:p>
          <a:p>
            <a:pPr>
              <a:buFontTx/>
              <a:buChar char="•"/>
            </a:pPr>
            <a:r>
              <a:rPr lang="es-ES_tradnl" smtClean="0"/>
              <a:t>Administrador de recursos de la computadora</a:t>
            </a:r>
          </a:p>
          <a:p>
            <a:pPr>
              <a:buFontTx/>
              <a:buChar char="•"/>
            </a:pPr>
            <a:r>
              <a:rPr lang="es-ES_tradnl" smtClean="0"/>
              <a:t>  Contiene un conjunto de instrucciones básicas que permiten</a:t>
            </a:r>
          </a:p>
          <a:p>
            <a:r>
              <a:rPr lang="es-ES_tradnl" smtClean="0"/>
              <a:t>    tal administración</a:t>
            </a:r>
          </a:p>
          <a:p>
            <a:pPr>
              <a:buFontTx/>
              <a:buChar char="•"/>
            </a:pPr>
            <a:r>
              <a:rPr lang="es-ES_tradnl" smtClean="0"/>
              <a:t>   Dirigen el flujo de datos e instrucciones que se hacen entre </a:t>
            </a:r>
          </a:p>
          <a:p>
            <a:r>
              <a:rPr lang="es-ES_tradnl" smtClean="0"/>
              <a:t>    el CPU y los restantes dispositivos de la computadora</a:t>
            </a:r>
          </a:p>
          <a:p>
            <a:r>
              <a:rPr lang="es-ES_tradnl" smtClean="0"/>
              <a:t>MEMORIA</a:t>
            </a:r>
          </a:p>
          <a:p>
            <a:r>
              <a:rPr lang="es-ES_tradnl" smtClean="0"/>
              <a:t>Físicamente formado por chips en una tarjeta de circuitos</a:t>
            </a:r>
          </a:p>
          <a:p>
            <a:r>
              <a:rPr lang="es-ES_tradnl" smtClean="0"/>
              <a:t>- Permite guardar datos y programas temporalmente para ser</a:t>
            </a:r>
          </a:p>
          <a:p>
            <a:r>
              <a:rPr lang="es-ES_tradnl" smtClean="0"/>
              <a:t>  ejecutados o manipulados por el CPU.</a:t>
            </a:r>
          </a:p>
          <a:p>
            <a:r>
              <a:rPr lang="es-ES_tradnl" smtClean="0"/>
              <a:t>- Se clasifican en:</a:t>
            </a:r>
          </a:p>
          <a:p>
            <a:r>
              <a:rPr lang="es-ES_tradnl" smtClean="0"/>
              <a:t>	- ROM  (Read Only Memory)</a:t>
            </a:r>
          </a:p>
          <a:p>
            <a:r>
              <a:rPr lang="es-ES_tradnl" smtClean="0"/>
              <a:t>	- RAM  (Random Access Memory)</a:t>
            </a:r>
          </a:p>
          <a:p>
            <a:endParaRPr lang="es-ES_tradnl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1 Marcador de imagen de diapositiva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1987" name="2 Marcador de notas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s-MX" smtClean="0"/>
          </a:p>
        </p:txBody>
      </p:sp>
      <p:sp>
        <p:nvSpPr>
          <p:cNvPr id="41988" name="3 Marcador de número de diapositiva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BA023A8-C956-43F1-A410-82FAB7A4212D}" type="slidenum">
              <a:rPr lang="es-ES_tradnl" smtClean="0"/>
              <a:pPr/>
              <a:t>5</a:t>
            </a:fld>
            <a:endParaRPr lang="es-ES_tradnl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1 Marcador de imagen de diapositiva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3011" name="2 Marcador de notas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s-MX" smtClean="0"/>
          </a:p>
        </p:txBody>
      </p:sp>
      <p:sp>
        <p:nvSpPr>
          <p:cNvPr id="43012" name="3 Marcador de número de diapositiva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90A701F-0458-4804-92BB-EA02D4C6895A}" type="slidenum">
              <a:rPr lang="es-ES_tradnl" smtClean="0"/>
              <a:pPr/>
              <a:t>6</a:t>
            </a:fld>
            <a:endParaRPr lang="es-ES_tradnl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1 Marcador de imagen de diapositiva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4035" name="2 Marcador de notas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s-MX" smtClean="0"/>
          </a:p>
        </p:txBody>
      </p:sp>
      <p:sp>
        <p:nvSpPr>
          <p:cNvPr id="44036" name="3 Marcador de número de diapositiva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728D7C5-01A2-49F8-8CEE-F1AB1BE823CE}" type="slidenum">
              <a:rPr lang="es-ES_tradnl" smtClean="0"/>
              <a:pPr/>
              <a:t>7</a:t>
            </a:fld>
            <a:endParaRPr lang="es-ES_tradnl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1 Marcador de imagen de diapositiva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5059" name="2 Marcador de notas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s-MX" smtClean="0"/>
          </a:p>
        </p:txBody>
      </p:sp>
      <p:sp>
        <p:nvSpPr>
          <p:cNvPr id="45060" name="3 Marcador de número de diapositiva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39EE6C3-5A68-4458-BB5E-613747464C80}" type="slidenum">
              <a:rPr lang="es-ES_tradnl" smtClean="0"/>
              <a:pPr/>
              <a:t>8</a:t>
            </a:fld>
            <a:endParaRPr lang="es-ES_tradnl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1 Marcador de imagen de diapositiva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6083" name="2 Marcador de notas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s-MX" smtClean="0"/>
          </a:p>
        </p:txBody>
      </p:sp>
      <p:sp>
        <p:nvSpPr>
          <p:cNvPr id="46084" name="3 Marcador de número de diapositiva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818B5BD-97B3-4CEE-BD63-8EF773D3603A}" type="slidenum">
              <a:rPr lang="es-ES_tradnl" smtClean="0"/>
              <a:pPr/>
              <a:t>9</a:t>
            </a:fld>
            <a:endParaRPr lang="es-ES_tradnl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1 Marcador de imagen de diapositiva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7107" name="2 Marcador de notas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s-MX" smtClean="0"/>
          </a:p>
        </p:txBody>
      </p:sp>
      <p:sp>
        <p:nvSpPr>
          <p:cNvPr id="47108" name="3 Marcador de número de diapositiva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D11B4B7-66DC-431B-AC48-F70DBFB19895}" type="slidenum">
              <a:rPr lang="es-ES_tradnl" smtClean="0"/>
              <a:pPr/>
              <a:t>10</a:t>
            </a:fld>
            <a:endParaRPr lang="es-ES_tradnl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5" name="Group 94"/>
          <p:cNvGrpSpPr/>
          <p:nvPr/>
        </p:nvGrpSpPr>
        <p:grpSpPr>
          <a:xfrm>
            <a:off x="0" y="-30477"/>
            <a:ext cx="9067800" cy="6889273"/>
            <a:chOff x="0" y="-30477"/>
            <a:chExt cx="9067800" cy="6889273"/>
          </a:xfrm>
        </p:grpSpPr>
        <p:cxnSp>
          <p:nvCxnSpPr>
            <p:cNvPr id="110" name="Straight Connector 109"/>
            <p:cNvCxnSpPr/>
            <p:nvPr/>
          </p:nvCxnSpPr>
          <p:spPr>
            <a:xfrm rot="16200000" flipH="1">
              <a:off x="-14478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7" name="Straight Connector 176"/>
            <p:cNvCxnSpPr/>
            <p:nvPr/>
          </p:nvCxnSpPr>
          <p:spPr>
            <a:xfrm rot="16200000" flipH="1">
              <a:off x="-16383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8" name="Straight Connector 177"/>
            <p:cNvCxnSpPr/>
            <p:nvPr/>
          </p:nvCxnSpPr>
          <p:spPr>
            <a:xfrm rot="5400000">
              <a:off x="-14859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1" name="Straight Connector 180"/>
            <p:cNvCxnSpPr/>
            <p:nvPr/>
          </p:nvCxnSpPr>
          <p:spPr>
            <a:xfrm rot="5400000">
              <a:off x="-3238500" y="3314700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2" name="Straight Connector 181"/>
            <p:cNvCxnSpPr/>
            <p:nvPr/>
          </p:nvCxnSpPr>
          <p:spPr>
            <a:xfrm rot="16200000" flipH="1">
              <a:off x="-3314700" y="3314700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3" name="Straight Connector 182"/>
            <p:cNvCxnSpPr/>
            <p:nvPr/>
          </p:nvCxnSpPr>
          <p:spPr>
            <a:xfrm rot="16200000" flipH="1">
              <a:off x="-1371600" y="2971800"/>
              <a:ext cx="6858000" cy="9144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4" name="Straight Connector 183"/>
            <p:cNvCxnSpPr/>
            <p:nvPr/>
          </p:nvCxnSpPr>
          <p:spPr>
            <a:xfrm rot="16200000" flipH="1">
              <a:off x="-2819400" y="3200400"/>
              <a:ext cx="6858000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5" name="Straight Connector 184"/>
            <p:cNvCxnSpPr/>
            <p:nvPr/>
          </p:nvCxnSpPr>
          <p:spPr>
            <a:xfrm rot="5400000">
              <a:off x="-2705099" y="3238500"/>
              <a:ext cx="6858000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6" name="Straight Connector 185"/>
            <p:cNvCxnSpPr/>
            <p:nvPr/>
          </p:nvCxnSpPr>
          <p:spPr>
            <a:xfrm rot="16200000" flipH="1">
              <a:off x="-2133600" y="3200400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7" name="Straight Connector 186"/>
            <p:cNvCxnSpPr/>
            <p:nvPr/>
          </p:nvCxnSpPr>
          <p:spPr>
            <a:xfrm rot="16200000" flipH="1">
              <a:off x="-31242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8" name="Straight Connector 187"/>
            <p:cNvCxnSpPr/>
            <p:nvPr/>
          </p:nvCxnSpPr>
          <p:spPr>
            <a:xfrm rot="16200000" flipH="1">
              <a:off x="-1828799" y="3352799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9" name="Straight Connector 188"/>
            <p:cNvCxnSpPr/>
            <p:nvPr/>
          </p:nvCxnSpPr>
          <p:spPr>
            <a:xfrm rot="16200000" flipH="1">
              <a:off x="-28194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0" name="Straight Connector 189"/>
            <p:cNvCxnSpPr/>
            <p:nvPr/>
          </p:nvCxnSpPr>
          <p:spPr>
            <a:xfrm rot="16200000" flipH="1">
              <a:off x="-2438400" y="3124200"/>
              <a:ext cx="6858000" cy="609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5" name="Straight Connector 164"/>
            <p:cNvCxnSpPr/>
            <p:nvPr/>
          </p:nvCxnSpPr>
          <p:spPr>
            <a:xfrm rot="5400000">
              <a:off x="-1731645" y="2722245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6" name="Straight Connector 165"/>
            <p:cNvCxnSpPr/>
            <p:nvPr/>
          </p:nvCxnSpPr>
          <p:spPr>
            <a:xfrm rot="5400000">
              <a:off x="-1142048" y="3277552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9" name="Straight Connector 168"/>
            <p:cNvCxnSpPr/>
            <p:nvPr/>
          </p:nvCxnSpPr>
          <p:spPr>
            <a:xfrm rot="5400000">
              <a:off x="-9144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3" name="Straight Connector 172"/>
            <p:cNvCxnSpPr/>
            <p:nvPr/>
          </p:nvCxnSpPr>
          <p:spPr>
            <a:xfrm rot="5400000">
              <a:off x="-1855470" y="3227070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1" name="Straight Connector 120"/>
            <p:cNvCxnSpPr/>
            <p:nvPr/>
          </p:nvCxnSpPr>
          <p:spPr>
            <a:xfrm rot="16200000" flipH="1">
              <a:off x="-2643187" y="3252788"/>
              <a:ext cx="6858000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5" name="Straight Connector 144"/>
            <p:cNvCxnSpPr/>
            <p:nvPr/>
          </p:nvCxnSpPr>
          <p:spPr>
            <a:xfrm rot="16200000" flipH="1">
              <a:off x="-1954530" y="3326130"/>
              <a:ext cx="6858000" cy="20574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Straight Connector 107"/>
            <p:cNvCxnSpPr/>
            <p:nvPr/>
          </p:nvCxnSpPr>
          <p:spPr>
            <a:xfrm rot="16200000" flipH="1">
              <a:off x="-23622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9" name="Straight Connector 208"/>
            <p:cNvCxnSpPr/>
            <p:nvPr/>
          </p:nvCxnSpPr>
          <p:spPr>
            <a:xfrm rot="16200000" flipH="1">
              <a:off x="-21336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0" name="Straight Connector 209"/>
            <p:cNvCxnSpPr/>
            <p:nvPr/>
          </p:nvCxnSpPr>
          <p:spPr>
            <a:xfrm rot="16200000" flipH="1">
              <a:off x="10668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1" name="Straight Connector 210"/>
            <p:cNvCxnSpPr/>
            <p:nvPr/>
          </p:nvCxnSpPr>
          <p:spPr>
            <a:xfrm rot="16200000" flipH="1">
              <a:off x="8763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2" name="Straight Connector 211"/>
            <p:cNvCxnSpPr/>
            <p:nvPr/>
          </p:nvCxnSpPr>
          <p:spPr>
            <a:xfrm rot="5400000">
              <a:off x="1028700" y="3238500"/>
              <a:ext cx="6858000" cy="3810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3" name="Straight Connector 212"/>
            <p:cNvCxnSpPr/>
            <p:nvPr/>
          </p:nvCxnSpPr>
          <p:spPr>
            <a:xfrm rot="5400000">
              <a:off x="-723900" y="3314700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4" name="Straight Connector 213"/>
            <p:cNvCxnSpPr/>
            <p:nvPr/>
          </p:nvCxnSpPr>
          <p:spPr>
            <a:xfrm rot="16200000" flipH="1">
              <a:off x="-800100" y="3314700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5" name="Straight Connector 214"/>
            <p:cNvCxnSpPr/>
            <p:nvPr/>
          </p:nvCxnSpPr>
          <p:spPr>
            <a:xfrm rot="5400000">
              <a:off x="-152400" y="3429000"/>
              <a:ext cx="6858000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6" name="Straight Connector 215"/>
            <p:cNvCxnSpPr/>
            <p:nvPr/>
          </p:nvCxnSpPr>
          <p:spPr>
            <a:xfrm rot="16200000" flipH="1">
              <a:off x="-304800" y="3200400"/>
              <a:ext cx="6858000" cy="4572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7" name="Straight Connector 216"/>
            <p:cNvCxnSpPr/>
            <p:nvPr/>
          </p:nvCxnSpPr>
          <p:spPr>
            <a:xfrm rot="5400000">
              <a:off x="-190499" y="3238500"/>
              <a:ext cx="6858000" cy="3810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8" name="Straight Connector 217"/>
            <p:cNvCxnSpPr/>
            <p:nvPr/>
          </p:nvCxnSpPr>
          <p:spPr>
            <a:xfrm rot="16200000" flipH="1">
              <a:off x="381000" y="3200400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9" name="Straight Connector 218"/>
            <p:cNvCxnSpPr/>
            <p:nvPr/>
          </p:nvCxnSpPr>
          <p:spPr>
            <a:xfrm rot="16200000" flipH="1">
              <a:off x="-6096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0" name="Straight Connector 219"/>
            <p:cNvCxnSpPr/>
            <p:nvPr/>
          </p:nvCxnSpPr>
          <p:spPr>
            <a:xfrm rot="16200000" flipH="1">
              <a:off x="685801" y="3352799"/>
              <a:ext cx="6858000" cy="152401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1" name="Straight Connector 220"/>
            <p:cNvCxnSpPr/>
            <p:nvPr/>
          </p:nvCxnSpPr>
          <p:spPr>
            <a:xfrm rot="16200000" flipH="1">
              <a:off x="-3048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2" name="Straight Connector 221"/>
            <p:cNvCxnSpPr/>
            <p:nvPr/>
          </p:nvCxnSpPr>
          <p:spPr>
            <a:xfrm rot="5400000">
              <a:off x="-1028700" y="3314700"/>
              <a:ext cx="6858000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3" name="Straight Connector 222"/>
            <p:cNvCxnSpPr/>
            <p:nvPr/>
          </p:nvCxnSpPr>
          <p:spPr>
            <a:xfrm rot="5400000">
              <a:off x="782955" y="2722245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4" name="Straight Connector 223"/>
            <p:cNvCxnSpPr/>
            <p:nvPr/>
          </p:nvCxnSpPr>
          <p:spPr>
            <a:xfrm rot="5400000">
              <a:off x="1372552" y="3277552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5" name="Straight Connector 224"/>
            <p:cNvCxnSpPr/>
            <p:nvPr/>
          </p:nvCxnSpPr>
          <p:spPr>
            <a:xfrm rot="5400000">
              <a:off x="16002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6" name="Straight Connector 225"/>
            <p:cNvCxnSpPr/>
            <p:nvPr/>
          </p:nvCxnSpPr>
          <p:spPr>
            <a:xfrm rot="5400000">
              <a:off x="659130" y="3227070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7" name="Straight Connector 226"/>
            <p:cNvCxnSpPr/>
            <p:nvPr/>
          </p:nvCxnSpPr>
          <p:spPr>
            <a:xfrm rot="16200000" flipH="1">
              <a:off x="-128587" y="3252788"/>
              <a:ext cx="6858000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8" name="Straight Connector 227"/>
            <p:cNvCxnSpPr/>
            <p:nvPr/>
          </p:nvCxnSpPr>
          <p:spPr>
            <a:xfrm rot="16200000" flipH="1">
              <a:off x="560070" y="3326130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9" name="Straight Connector 228"/>
            <p:cNvCxnSpPr/>
            <p:nvPr/>
          </p:nvCxnSpPr>
          <p:spPr>
            <a:xfrm rot="16200000" flipH="1">
              <a:off x="1524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0" name="Straight Connector 229"/>
            <p:cNvCxnSpPr/>
            <p:nvPr/>
          </p:nvCxnSpPr>
          <p:spPr>
            <a:xfrm rot="16200000" flipH="1">
              <a:off x="3810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7" name="Straight Connector 236"/>
            <p:cNvCxnSpPr/>
            <p:nvPr/>
          </p:nvCxnSpPr>
          <p:spPr>
            <a:xfrm rot="16200000" flipH="1">
              <a:off x="2743200" y="3352801"/>
              <a:ext cx="6858000" cy="1524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8" name="Straight Connector 237"/>
            <p:cNvCxnSpPr/>
            <p:nvPr/>
          </p:nvCxnSpPr>
          <p:spPr>
            <a:xfrm rot="16200000" flipH="1">
              <a:off x="2095501" y="3238501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9" name="Straight Connector 238"/>
            <p:cNvCxnSpPr/>
            <p:nvPr/>
          </p:nvCxnSpPr>
          <p:spPr>
            <a:xfrm rot="5400000">
              <a:off x="2705100" y="3238501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0" name="Straight Connector 239"/>
            <p:cNvCxnSpPr/>
            <p:nvPr/>
          </p:nvCxnSpPr>
          <p:spPr>
            <a:xfrm rot="5400000">
              <a:off x="1828801" y="3276600"/>
              <a:ext cx="6857999" cy="3048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1" name="Straight Connector 240"/>
            <p:cNvCxnSpPr/>
            <p:nvPr/>
          </p:nvCxnSpPr>
          <p:spPr>
            <a:xfrm rot="16200000" flipH="1">
              <a:off x="1066800" y="3200402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2" name="Straight Connector 241"/>
            <p:cNvCxnSpPr/>
            <p:nvPr/>
          </p:nvCxnSpPr>
          <p:spPr>
            <a:xfrm rot="16200000" flipH="1">
              <a:off x="2362201" y="3352800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3" name="Straight Connector 242"/>
            <p:cNvCxnSpPr/>
            <p:nvPr/>
          </p:nvCxnSpPr>
          <p:spPr>
            <a:xfrm rot="5400000">
              <a:off x="2646045" y="2722246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56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4" name="Straight Connector 243"/>
            <p:cNvCxnSpPr/>
            <p:nvPr/>
          </p:nvCxnSpPr>
          <p:spPr>
            <a:xfrm rot="5400000">
              <a:off x="3048952" y="3277553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5" name="Straight Connector 244"/>
            <p:cNvCxnSpPr/>
            <p:nvPr/>
          </p:nvCxnSpPr>
          <p:spPr>
            <a:xfrm rot="5400000">
              <a:off x="2895600" y="3276601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6" name="Straight Connector 245"/>
            <p:cNvCxnSpPr/>
            <p:nvPr/>
          </p:nvCxnSpPr>
          <p:spPr>
            <a:xfrm rot="5400000">
              <a:off x="2388870" y="3227071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7" name="Straight Connector 246"/>
            <p:cNvCxnSpPr/>
            <p:nvPr/>
          </p:nvCxnSpPr>
          <p:spPr>
            <a:xfrm rot="16200000" flipH="1">
              <a:off x="2236470" y="3326131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8" name="Straight Connector 247"/>
            <p:cNvCxnSpPr/>
            <p:nvPr/>
          </p:nvCxnSpPr>
          <p:spPr>
            <a:xfrm rot="16200000" flipH="1">
              <a:off x="1752600" y="3352801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9" name="Straight Connector 248"/>
            <p:cNvCxnSpPr/>
            <p:nvPr/>
          </p:nvCxnSpPr>
          <p:spPr>
            <a:xfrm rot="16200000" flipH="1">
              <a:off x="19812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0" name="Straight Connector 249"/>
            <p:cNvCxnSpPr/>
            <p:nvPr/>
          </p:nvCxnSpPr>
          <p:spPr>
            <a:xfrm rot="5400000">
              <a:off x="3467100" y="3314701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1" name="Straight Connector 250"/>
            <p:cNvCxnSpPr/>
            <p:nvPr/>
          </p:nvCxnSpPr>
          <p:spPr>
            <a:xfrm rot="16200000" flipH="1">
              <a:off x="3467099" y="3314701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2" name="Straight Connector 251"/>
            <p:cNvCxnSpPr/>
            <p:nvPr/>
          </p:nvCxnSpPr>
          <p:spPr>
            <a:xfrm rot="5400000">
              <a:off x="4038600" y="3429001"/>
              <a:ext cx="6858000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3" name="Straight Connector 252"/>
            <p:cNvCxnSpPr/>
            <p:nvPr/>
          </p:nvCxnSpPr>
          <p:spPr>
            <a:xfrm rot="16200000" flipH="1">
              <a:off x="3886200" y="3200401"/>
              <a:ext cx="6858000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4" name="Straight Connector 253"/>
            <p:cNvCxnSpPr/>
            <p:nvPr/>
          </p:nvCxnSpPr>
          <p:spPr>
            <a:xfrm rot="5400000">
              <a:off x="4000501" y="3238501"/>
              <a:ext cx="6858000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5" name="Straight Connector 254"/>
            <p:cNvCxnSpPr/>
            <p:nvPr/>
          </p:nvCxnSpPr>
          <p:spPr>
            <a:xfrm rot="16200000" flipH="1">
              <a:off x="4572000" y="3200401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7" name="Straight Connector 256"/>
            <p:cNvCxnSpPr/>
            <p:nvPr/>
          </p:nvCxnSpPr>
          <p:spPr>
            <a:xfrm rot="16200000" flipH="1">
              <a:off x="37338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8" name="Straight Connector 257"/>
            <p:cNvCxnSpPr/>
            <p:nvPr/>
          </p:nvCxnSpPr>
          <p:spPr>
            <a:xfrm rot="5400000">
              <a:off x="3619500" y="3314700"/>
              <a:ext cx="6858000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9" name="Straight Connector 258"/>
            <p:cNvCxnSpPr/>
            <p:nvPr/>
          </p:nvCxnSpPr>
          <p:spPr>
            <a:xfrm rot="16200000" flipH="1">
              <a:off x="4214813" y="3252788"/>
              <a:ext cx="6858000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0" name="Straight Connector 259"/>
            <p:cNvCxnSpPr/>
            <p:nvPr/>
          </p:nvCxnSpPr>
          <p:spPr>
            <a:xfrm rot="16200000" flipH="1">
              <a:off x="4751070" y="3326131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1" name="Straight Connector 260"/>
            <p:cNvCxnSpPr/>
            <p:nvPr/>
          </p:nvCxnSpPr>
          <p:spPr>
            <a:xfrm rot="16200000" flipH="1">
              <a:off x="4343400" y="3352801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2" name="Straight Connector 261"/>
            <p:cNvCxnSpPr/>
            <p:nvPr/>
          </p:nvCxnSpPr>
          <p:spPr>
            <a:xfrm rot="16200000" flipH="1">
              <a:off x="4572000" y="3352801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4" name="Straight Connector 263"/>
            <p:cNvCxnSpPr/>
            <p:nvPr/>
          </p:nvCxnSpPr>
          <p:spPr>
            <a:xfrm rot="16200000" flipH="1">
              <a:off x="5257800" y="3352802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5" name="Straight Connector 264"/>
            <p:cNvCxnSpPr/>
            <p:nvPr/>
          </p:nvCxnSpPr>
          <p:spPr>
            <a:xfrm rot="16200000" flipH="1">
              <a:off x="5067300" y="3238502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6" name="Straight Connector 265"/>
            <p:cNvCxnSpPr/>
            <p:nvPr/>
          </p:nvCxnSpPr>
          <p:spPr>
            <a:xfrm rot="5400000">
              <a:off x="5219700" y="3238502"/>
              <a:ext cx="6858000" cy="3810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7" name="Straight Connector 266"/>
            <p:cNvCxnSpPr/>
            <p:nvPr/>
          </p:nvCxnSpPr>
          <p:spPr>
            <a:xfrm rot="16200000" flipH="1">
              <a:off x="4876801" y="3352801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8" name="Straight Connector 267"/>
            <p:cNvCxnSpPr/>
            <p:nvPr/>
          </p:nvCxnSpPr>
          <p:spPr>
            <a:xfrm rot="5400000">
              <a:off x="5527994" y="3318196"/>
              <a:ext cx="6888479" cy="191133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0" name="Straight Connector 269"/>
            <p:cNvCxnSpPr/>
            <p:nvPr/>
          </p:nvCxnSpPr>
          <p:spPr>
            <a:xfrm rot="5400000">
              <a:off x="4850130" y="3227072"/>
              <a:ext cx="6858000" cy="40386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1" name="Straight Connector 270"/>
            <p:cNvCxnSpPr/>
            <p:nvPr/>
          </p:nvCxnSpPr>
          <p:spPr>
            <a:xfrm rot="16200000" flipH="1">
              <a:off x="4751070" y="3326132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8" name="Straight Connector 277"/>
            <p:cNvCxnSpPr/>
            <p:nvPr/>
          </p:nvCxnSpPr>
          <p:spPr>
            <a:xfrm rot="5400000">
              <a:off x="5562599" y="3429001"/>
              <a:ext cx="6858002" cy="1588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3" name="Straight Connector 282"/>
            <p:cNvCxnSpPr/>
            <p:nvPr/>
          </p:nvCxnSpPr>
          <p:spPr>
            <a:xfrm rot="5400000">
              <a:off x="2552700" y="3390900"/>
              <a:ext cx="6858000" cy="76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9" name="Straight Connector 288"/>
            <p:cNvCxnSpPr/>
            <p:nvPr/>
          </p:nvCxnSpPr>
          <p:spPr>
            <a:xfrm rot="16200000" flipH="1">
              <a:off x="3048000" y="3352800"/>
              <a:ext cx="6858000" cy="1524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2" name="Straight Connector 291"/>
            <p:cNvCxnSpPr/>
            <p:nvPr/>
          </p:nvCxnSpPr>
          <p:spPr>
            <a:xfrm rot="16200000" flipH="1">
              <a:off x="3238500" y="3238500"/>
              <a:ext cx="6858000" cy="381000"/>
            </a:xfrm>
            <a:prstGeom prst="line">
              <a:avLst/>
            </a:prstGeom>
            <a:ln w="19050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4" name="Straight Connector 293"/>
            <p:cNvCxnSpPr/>
            <p:nvPr/>
          </p:nvCxnSpPr>
          <p:spPr>
            <a:xfrm rot="5400000">
              <a:off x="2133600" y="3276600"/>
              <a:ext cx="6858000" cy="3048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8" name="Straight Connector 297"/>
            <p:cNvCxnSpPr/>
            <p:nvPr/>
          </p:nvCxnSpPr>
          <p:spPr>
            <a:xfrm rot="16200000" flipH="1">
              <a:off x="3148013" y="3252789"/>
              <a:ext cx="6858000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9" name="Straight Connector 298"/>
            <p:cNvCxnSpPr/>
            <p:nvPr/>
          </p:nvCxnSpPr>
          <p:spPr>
            <a:xfrm rot="5400000">
              <a:off x="37719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2" name="Straight Connector 301"/>
            <p:cNvCxnSpPr/>
            <p:nvPr/>
          </p:nvCxnSpPr>
          <p:spPr>
            <a:xfrm rot="5400000">
              <a:off x="4229100" y="2933700"/>
              <a:ext cx="6858000" cy="990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7" name="Straight Connector 306"/>
            <p:cNvCxnSpPr/>
            <p:nvPr/>
          </p:nvCxnSpPr>
          <p:spPr>
            <a:xfrm rot="16200000" flipH="1">
              <a:off x="1371600" y="3200403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40E2CC7-3A61-49EB-8665-366A10922635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  <p:sp>
        <p:nvSpPr>
          <p:cNvPr id="113" name="Rectangle 112"/>
          <p:cNvSpPr/>
          <p:nvPr/>
        </p:nvSpPr>
        <p:spPr>
          <a:xfrm>
            <a:off x="0" y="1905000"/>
            <a:ext cx="4953000" cy="31242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xmlns:mc="http://schemas.openxmlformats.org/markup-compatibility/2006" xmlns:a14="http://schemas.microsoft.com/office/drawing/2010/main" val="000000" mc:Ignorable="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grpSp>
        <p:nvGrpSpPr>
          <p:cNvPr id="94" name="Group 93"/>
          <p:cNvGrpSpPr/>
          <p:nvPr/>
        </p:nvGrpSpPr>
        <p:grpSpPr>
          <a:xfrm>
            <a:off x="0" y="2057400"/>
            <a:ext cx="4801394" cy="2820988"/>
            <a:chOff x="0" y="2057400"/>
            <a:chExt cx="4801394" cy="2820988"/>
          </a:xfrm>
        </p:grpSpPr>
        <p:cxnSp>
          <p:nvCxnSpPr>
            <p:cNvPr id="117" name="Straight Connector 116"/>
            <p:cNvCxnSpPr/>
            <p:nvPr/>
          </p:nvCxnSpPr>
          <p:spPr>
            <a:xfrm>
              <a:off x="0" y="2057400"/>
              <a:ext cx="4800600" cy="158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8" name="Straight Connector 117"/>
            <p:cNvCxnSpPr/>
            <p:nvPr/>
          </p:nvCxnSpPr>
          <p:spPr>
            <a:xfrm>
              <a:off x="0" y="4876800"/>
              <a:ext cx="4800600" cy="158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0" name="Straight Connector 119"/>
            <p:cNvCxnSpPr/>
            <p:nvPr/>
          </p:nvCxnSpPr>
          <p:spPr>
            <a:xfrm rot="5400000">
              <a:off x="3391694" y="3467100"/>
              <a:ext cx="2818606" cy="794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2130425"/>
            <a:ext cx="4419600" cy="1600327"/>
          </a:xfrm>
        </p:spPr>
        <p:txBody>
          <a:bodyPr anchor="b">
            <a:normAutofit/>
          </a:bodyPr>
          <a:lstStyle>
            <a:lvl1pPr algn="l">
              <a:defRPr sz="3600" b="1" cap="none" spc="40" baseline="0">
                <a:ln w="13335" cmpd="sng">
                  <a:solidFill>
                    <a:schemeClr val="accent1">
                      <a:lumMod val="5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3733800"/>
            <a:ext cx="4419600" cy="1066800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rgbClr xmlns:mc="http://schemas.openxmlformats.org/markup-compatibility/2006" xmlns:a14="http://schemas.microsoft.com/office/drawing/2010/main" val="FFFFFF" mc:Ignorable="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BA95949-4259-4F7F-8E26-FCF46F7263AA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E1E8ED-EDF6-420C-9BD6-1BF7E2790762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10" name="9 Rectángulo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Rectángulo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13 Rectángulo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18 Rectángulo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Conector recto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17 Conector recto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19 Conector recto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15 Conector recto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14 Conector recto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21 Conector recto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26 Rectángulo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20 Elipse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Elipse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23 Elipse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25 Elipse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24 Elipse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pPr>
              <a:defRPr/>
            </a:pPr>
            <a:fld id="{440E2CC7-3A61-49EB-8665-366A10922635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8" name="7 Marcador de contenido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pPr>
              <a:defRPr/>
            </a:pPr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pPr>
              <a:defRPr/>
            </a:pPr>
            <a:fld id="{BA6C2D78-6683-414E-8B85-EBEFACF00471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  <p:sp>
        <p:nvSpPr>
          <p:cNvPr id="10" name="9 Marcador de pie de página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pPr>
              <a:defRPr/>
            </a:pPr>
            <a:endParaRPr lang="es-E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9" name="8 Rectángulo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Rectángulo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Rectángulo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Rectángulo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Conector recto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13 Conector recto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14 Conector recto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15 Conector recto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16 Conector recto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17 Rectángulo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18 Elipse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19 Elipse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20 Elipse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21 Elipse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Elipse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25 Conector recto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pPr>
              <a:defRPr/>
            </a:pPr>
            <a:fld id="{376A6913-1EF9-470B-AC34-AC985E2EF795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C89353A-03A5-4B0C-AA4E-BC5E85C0A5D9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  <p:sp>
        <p:nvSpPr>
          <p:cNvPr id="9" name="8 Marcador de contenido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91F681E-3AF8-4F14-9AF5-A824E6ED7D96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3" name="12 Marcador de contenido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2" name="11 Marcador de texto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xmlns:mc="http://schemas.openxmlformats.org/markup-compatibility/2006" xmlns:a14="http://schemas.microsoft.com/office/drawing/2010/main" val="FFFFFF" mc:Ignorable=""/>
                </a:solidFill>
              </a:defRPr>
            </a:lvl1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14" name="13 Marcador de texto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xmlns:mc="http://schemas.openxmlformats.org/markup-compatibility/2006" xmlns:a14="http://schemas.microsoft.com/office/drawing/2010/main" val="FFFFFF" mc:Ignorable=""/>
                </a:solidFill>
              </a:defRPr>
            </a:lvl1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6" name="5 Marcador de fecha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>
              <a:defRPr/>
            </a:pPr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pPr>
              <a:defRPr/>
            </a:pPr>
            <a:fld id="{E9C8A3DC-C0FC-4CEC-93AB-356399E7CDD0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pPr>
              <a:defRPr/>
            </a:pPr>
            <a:endParaRPr lang="es-E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D535D0C-5FE5-451A-87F0-3C5680C092DE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Conector recto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8" name="7 Conector recto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10 Conector recto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Rectángulo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Conector recto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13 Elipse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17 Marcador de contenido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21" name="20 Marcador de fecha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pPr>
              <a:defRPr/>
            </a:pPr>
            <a:endParaRPr lang="es-ES"/>
          </a:p>
        </p:txBody>
      </p:sp>
      <p:sp>
        <p:nvSpPr>
          <p:cNvPr id="22" name="21 Marcador de número de diapositiva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pPr>
              <a:defRPr/>
            </a:pPr>
            <a:fld id="{7F593470-457D-4EE2-8E7C-5A639CAF4A1E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  <p:sp>
        <p:nvSpPr>
          <p:cNvPr id="23" name="22 Marcador de pie de página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pPr>
              <a:defRPr/>
            </a:pPr>
            <a:endParaRPr lang="es-E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A6C2D78-6683-414E-8B85-EBEFACF00471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12 Elipse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10" name="9 Conector recto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10 Rectángulo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Conector recto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18 Conector recto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19 Conector recto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16 Marcador de fecha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>
              <a:defRPr/>
            </a:pPr>
            <a:endParaRPr lang="es-ES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pPr>
              <a:defRPr/>
            </a:pPr>
            <a:fld id="{1744BF26-BE95-4CD8-AC57-E75D829A6B7E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  <p:sp>
        <p:nvSpPr>
          <p:cNvPr id="21" name="20 Marcador de pie de página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pPr>
              <a:defRPr/>
            </a:pPr>
            <a:endParaRPr lang="es-E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BA95949-4259-4F7F-8E26-FCF46F7263AA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E1E8ED-EDF6-420C-9BD6-1BF7E2790762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92"/>
          <p:cNvGrpSpPr/>
          <p:nvPr/>
        </p:nvGrpSpPr>
        <p:grpSpPr>
          <a:xfrm>
            <a:off x="1" y="-30478"/>
            <a:ext cx="9067799" cy="4846320"/>
            <a:chOff x="1" y="-30477"/>
            <a:chExt cx="9067799" cy="4526277"/>
          </a:xfrm>
        </p:grpSpPr>
        <p:cxnSp>
          <p:nvCxnSpPr>
            <p:cNvPr id="8" name="Straight Connector 7"/>
            <p:cNvCxnSpPr/>
            <p:nvPr/>
          </p:nvCxnSpPr>
          <p:spPr>
            <a:xfrm rot="16200000" flipH="1">
              <a:off x="-27166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H="1">
              <a:off x="-46216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>
              <a:off x="-30976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5400000">
              <a:off x="-206236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16200000" flipH="1">
              <a:off x="-2138565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H="1">
              <a:off x="-195465" y="1785212"/>
              <a:ext cx="4505731" cy="9144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6200000" flipH="1">
              <a:off x="-1643265" y="2013812"/>
              <a:ext cx="4505731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5400000">
              <a:off x="-1528964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6200000" flipH="1">
              <a:off x="-957465" y="2013812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H="1">
              <a:off x="-194806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6200000" flipH="1">
              <a:off x="-652664" y="2166211"/>
              <a:ext cx="4505731" cy="152401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rot="16200000" flipH="1">
              <a:off x="-164326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rot="16200000" flipH="1">
              <a:off x="-1790700" y="2019300"/>
              <a:ext cx="4495800" cy="4572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rot="5400000">
              <a:off x="-55551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rot="5400000">
              <a:off x="34087" y="2090964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rot="5400000">
              <a:off x="2617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 rot="5400000">
              <a:off x="-67933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 rot="16200000" flipH="1">
              <a:off x="-1467052" y="2066200"/>
              <a:ext cx="4505731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 rot="16200000" flipH="1">
              <a:off x="-77839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 rot="16200000" flipH="1">
              <a:off x="-118606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 rot="16200000" flipH="1">
              <a:off x="-95746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 rot="16200000" flipH="1">
              <a:off x="22429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 rot="16200000" flipH="1">
              <a:off x="20524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 rot="5400000">
              <a:off x="2204835" y="2051912"/>
              <a:ext cx="4505731" cy="3810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 rot="5400000">
              <a:off x="45223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 rot="16200000" flipH="1">
              <a:off x="376035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 rot="5400000">
              <a:off x="1023735" y="2242139"/>
              <a:ext cx="4505731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/>
            <p:cNvCxnSpPr/>
            <p:nvPr/>
          </p:nvCxnSpPr>
          <p:spPr>
            <a:xfrm rot="16200000" flipH="1">
              <a:off x="871335" y="2013812"/>
              <a:ext cx="4505731" cy="4572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/>
            <p:nvPr/>
          </p:nvCxnSpPr>
          <p:spPr>
            <a:xfrm rot="5400000">
              <a:off x="985636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/>
            <p:cNvCxnSpPr/>
            <p:nvPr/>
          </p:nvCxnSpPr>
          <p:spPr>
            <a:xfrm rot="16200000" flipH="1">
              <a:off x="1557135" y="2013812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/>
            <p:nvPr/>
          </p:nvCxnSpPr>
          <p:spPr>
            <a:xfrm rot="16200000" flipH="1">
              <a:off x="5665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/>
            <p:nvPr/>
          </p:nvCxnSpPr>
          <p:spPr>
            <a:xfrm rot="16200000" flipH="1">
              <a:off x="1861936" y="2166211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/>
            <p:nvPr/>
          </p:nvCxnSpPr>
          <p:spPr>
            <a:xfrm rot="16200000" flipH="1">
              <a:off x="8713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/>
            <p:nvPr/>
          </p:nvCxnSpPr>
          <p:spPr>
            <a:xfrm rot="5400000">
              <a:off x="147435" y="2128112"/>
              <a:ext cx="4505731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/>
            <p:cNvCxnSpPr/>
            <p:nvPr/>
          </p:nvCxnSpPr>
          <p:spPr>
            <a:xfrm rot="5400000">
              <a:off x="195909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/>
            <p:cNvCxnSpPr/>
            <p:nvPr/>
          </p:nvCxnSpPr>
          <p:spPr>
            <a:xfrm rot="5400000">
              <a:off x="2548687" y="2090964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/>
            <p:cNvCxnSpPr/>
            <p:nvPr/>
          </p:nvCxnSpPr>
          <p:spPr>
            <a:xfrm rot="5400000">
              <a:off x="27763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44"/>
            <p:cNvCxnSpPr/>
            <p:nvPr/>
          </p:nvCxnSpPr>
          <p:spPr>
            <a:xfrm rot="5400000">
              <a:off x="183526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5"/>
            <p:cNvCxnSpPr/>
            <p:nvPr/>
          </p:nvCxnSpPr>
          <p:spPr>
            <a:xfrm rot="16200000" flipH="1">
              <a:off x="1047548" y="2066200"/>
              <a:ext cx="4505731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/>
            <p:cNvCxnSpPr/>
            <p:nvPr/>
          </p:nvCxnSpPr>
          <p:spPr>
            <a:xfrm rot="16200000" flipH="1">
              <a:off x="17362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/>
            <p:cNvCxnSpPr/>
            <p:nvPr/>
          </p:nvCxnSpPr>
          <p:spPr>
            <a:xfrm rot="16200000" flipH="1">
              <a:off x="13285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Connector 48"/>
            <p:cNvCxnSpPr/>
            <p:nvPr/>
          </p:nvCxnSpPr>
          <p:spPr>
            <a:xfrm rot="16200000" flipH="1">
              <a:off x="1557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/>
            <p:cNvCxnSpPr/>
            <p:nvPr/>
          </p:nvCxnSpPr>
          <p:spPr>
            <a:xfrm rot="16200000" flipH="1">
              <a:off x="3919335" y="2166212"/>
              <a:ext cx="4505731" cy="152400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Connector 50"/>
            <p:cNvCxnSpPr/>
            <p:nvPr/>
          </p:nvCxnSpPr>
          <p:spPr>
            <a:xfrm rot="16200000" flipH="1">
              <a:off x="3271636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1"/>
            <p:cNvCxnSpPr/>
            <p:nvPr/>
          </p:nvCxnSpPr>
          <p:spPr>
            <a:xfrm rot="5400000">
              <a:off x="38812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Connector 52"/>
            <p:cNvCxnSpPr/>
            <p:nvPr/>
          </p:nvCxnSpPr>
          <p:spPr>
            <a:xfrm rot="5400000">
              <a:off x="3004936" y="2090012"/>
              <a:ext cx="4505730" cy="3048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53"/>
            <p:cNvCxnSpPr/>
            <p:nvPr/>
          </p:nvCxnSpPr>
          <p:spPr>
            <a:xfrm rot="16200000" flipH="1">
              <a:off x="2242935" y="2013813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/>
            <p:cNvCxnSpPr/>
            <p:nvPr/>
          </p:nvCxnSpPr>
          <p:spPr>
            <a:xfrm rot="16200000" flipH="1">
              <a:off x="3538336" y="2166212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55"/>
            <p:cNvCxnSpPr/>
            <p:nvPr/>
          </p:nvCxnSpPr>
          <p:spPr>
            <a:xfrm rot="5400000">
              <a:off x="382218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56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Connector 56"/>
            <p:cNvCxnSpPr/>
            <p:nvPr/>
          </p:nvCxnSpPr>
          <p:spPr>
            <a:xfrm rot="5400000">
              <a:off x="4225087" y="2090965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/>
            <p:cNvCxnSpPr/>
            <p:nvPr/>
          </p:nvCxnSpPr>
          <p:spPr>
            <a:xfrm rot="5400000">
              <a:off x="40717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Connector 58"/>
            <p:cNvCxnSpPr/>
            <p:nvPr/>
          </p:nvCxnSpPr>
          <p:spPr>
            <a:xfrm rot="5400000">
              <a:off x="356500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Connector 59"/>
            <p:cNvCxnSpPr/>
            <p:nvPr/>
          </p:nvCxnSpPr>
          <p:spPr>
            <a:xfrm rot="16200000" flipH="1">
              <a:off x="34126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Connector 60"/>
            <p:cNvCxnSpPr/>
            <p:nvPr/>
          </p:nvCxnSpPr>
          <p:spPr>
            <a:xfrm rot="16200000" flipH="1">
              <a:off x="2928735" y="2166212"/>
              <a:ext cx="4505731" cy="152400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Connector 61"/>
            <p:cNvCxnSpPr/>
            <p:nvPr/>
          </p:nvCxnSpPr>
          <p:spPr>
            <a:xfrm rot="16200000" flipH="1">
              <a:off x="3081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62"/>
            <p:cNvCxnSpPr/>
            <p:nvPr/>
          </p:nvCxnSpPr>
          <p:spPr>
            <a:xfrm rot="5400000">
              <a:off x="464323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Connector 63"/>
            <p:cNvCxnSpPr/>
            <p:nvPr/>
          </p:nvCxnSpPr>
          <p:spPr>
            <a:xfrm rot="16200000" flipH="1">
              <a:off x="4643234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Connector 64"/>
            <p:cNvCxnSpPr/>
            <p:nvPr/>
          </p:nvCxnSpPr>
          <p:spPr>
            <a:xfrm rot="5400000">
              <a:off x="5214735" y="2242140"/>
              <a:ext cx="4505731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Connector 65"/>
            <p:cNvCxnSpPr/>
            <p:nvPr/>
          </p:nvCxnSpPr>
          <p:spPr>
            <a:xfrm rot="16200000" flipH="1">
              <a:off x="5062335" y="2013812"/>
              <a:ext cx="4505731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Connector 66"/>
            <p:cNvCxnSpPr/>
            <p:nvPr/>
          </p:nvCxnSpPr>
          <p:spPr>
            <a:xfrm rot="5400000">
              <a:off x="5176636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Connector 67"/>
            <p:cNvCxnSpPr/>
            <p:nvPr/>
          </p:nvCxnSpPr>
          <p:spPr>
            <a:xfrm rot="16200000" flipH="1">
              <a:off x="5748135" y="2013813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Connector 68"/>
            <p:cNvCxnSpPr/>
            <p:nvPr/>
          </p:nvCxnSpPr>
          <p:spPr>
            <a:xfrm rot="16200000" flipH="1">
              <a:off x="49099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Connector 69"/>
            <p:cNvCxnSpPr/>
            <p:nvPr/>
          </p:nvCxnSpPr>
          <p:spPr>
            <a:xfrm rot="5400000">
              <a:off x="4795635" y="2128112"/>
              <a:ext cx="4505731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traight Connector 70"/>
            <p:cNvCxnSpPr/>
            <p:nvPr/>
          </p:nvCxnSpPr>
          <p:spPr>
            <a:xfrm rot="16200000" flipH="1">
              <a:off x="5390948" y="2066200"/>
              <a:ext cx="4505731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Connector 71"/>
            <p:cNvCxnSpPr/>
            <p:nvPr/>
          </p:nvCxnSpPr>
          <p:spPr>
            <a:xfrm rot="16200000" flipH="1">
              <a:off x="59272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Connector 72"/>
            <p:cNvCxnSpPr/>
            <p:nvPr/>
          </p:nvCxnSpPr>
          <p:spPr>
            <a:xfrm rot="16200000" flipH="1">
              <a:off x="55195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Connector 73"/>
            <p:cNvCxnSpPr/>
            <p:nvPr/>
          </p:nvCxnSpPr>
          <p:spPr>
            <a:xfrm rot="16200000" flipH="1">
              <a:off x="5748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Straight Connector 74"/>
            <p:cNvCxnSpPr/>
            <p:nvPr/>
          </p:nvCxnSpPr>
          <p:spPr>
            <a:xfrm rot="16200000" flipH="1">
              <a:off x="6433935" y="2166213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Connector 75"/>
            <p:cNvCxnSpPr/>
            <p:nvPr/>
          </p:nvCxnSpPr>
          <p:spPr>
            <a:xfrm rot="16200000" flipH="1">
              <a:off x="6243435" y="2051913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Straight Connector 76"/>
            <p:cNvCxnSpPr/>
            <p:nvPr/>
          </p:nvCxnSpPr>
          <p:spPr>
            <a:xfrm rot="5400000">
              <a:off x="6395835" y="2051913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Straight Connector 77"/>
            <p:cNvCxnSpPr/>
            <p:nvPr/>
          </p:nvCxnSpPr>
          <p:spPr>
            <a:xfrm rot="16200000" flipH="1">
              <a:off x="6052936" y="2166212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Connector 78"/>
            <p:cNvCxnSpPr/>
            <p:nvPr/>
          </p:nvCxnSpPr>
          <p:spPr>
            <a:xfrm rot="5400000">
              <a:off x="6709356" y="2136834"/>
              <a:ext cx="4525755" cy="191133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Straight Connector 79"/>
            <p:cNvCxnSpPr/>
            <p:nvPr/>
          </p:nvCxnSpPr>
          <p:spPr>
            <a:xfrm rot="5400000">
              <a:off x="6026265" y="2040483"/>
              <a:ext cx="4505731" cy="40386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Straight Connector 80"/>
            <p:cNvCxnSpPr/>
            <p:nvPr/>
          </p:nvCxnSpPr>
          <p:spPr>
            <a:xfrm rot="16200000" flipH="1">
              <a:off x="5927205" y="2139543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1"/>
            <p:cNvCxnSpPr/>
            <p:nvPr/>
          </p:nvCxnSpPr>
          <p:spPr>
            <a:xfrm rot="5400000">
              <a:off x="6738734" y="2242140"/>
              <a:ext cx="4505732" cy="1588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Straight Connector 82"/>
            <p:cNvCxnSpPr/>
            <p:nvPr/>
          </p:nvCxnSpPr>
          <p:spPr>
            <a:xfrm rot="5400000">
              <a:off x="3728835" y="2204312"/>
              <a:ext cx="4505731" cy="76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Straight Connector 83"/>
            <p:cNvCxnSpPr/>
            <p:nvPr/>
          </p:nvCxnSpPr>
          <p:spPr>
            <a:xfrm rot="16200000" flipH="1">
              <a:off x="4224135" y="2166212"/>
              <a:ext cx="4505731" cy="1524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Straight Connector 84"/>
            <p:cNvCxnSpPr/>
            <p:nvPr/>
          </p:nvCxnSpPr>
          <p:spPr>
            <a:xfrm rot="16200000" flipH="1">
              <a:off x="4414635" y="2051912"/>
              <a:ext cx="4505731" cy="381000"/>
            </a:xfrm>
            <a:prstGeom prst="line">
              <a:avLst/>
            </a:prstGeom>
            <a:ln w="19050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Connector 85"/>
            <p:cNvCxnSpPr/>
            <p:nvPr/>
          </p:nvCxnSpPr>
          <p:spPr>
            <a:xfrm rot="5400000">
              <a:off x="3309735" y="2090012"/>
              <a:ext cx="4505731" cy="3048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Straight Connector 86"/>
            <p:cNvCxnSpPr/>
            <p:nvPr/>
          </p:nvCxnSpPr>
          <p:spPr>
            <a:xfrm rot="16200000" flipH="1">
              <a:off x="4324148" y="2066200"/>
              <a:ext cx="4505731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Straight Connector 87"/>
            <p:cNvCxnSpPr/>
            <p:nvPr/>
          </p:nvCxnSpPr>
          <p:spPr>
            <a:xfrm rot="5400000">
              <a:off x="49480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Straight Connector 88"/>
            <p:cNvCxnSpPr/>
            <p:nvPr/>
          </p:nvCxnSpPr>
          <p:spPr>
            <a:xfrm rot="5400000">
              <a:off x="5405235" y="1747112"/>
              <a:ext cx="4505731" cy="990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Straight Connector 89"/>
            <p:cNvCxnSpPr/>
            <p:nvPr/>
          </p:nvCxnSpPr>
          <p:spPr>
            <a:xfrm rot="16200000" flipH="1">
              <a:off x="2547735" y="2013814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4" name="Rectangle 93"/>
          <p:cNvSpPr/>
          <p:nvPr/>
        </p:nvSpPr>
        <p:spPr>
          <a:xfrm>
            <a:off x="0" y="4311168"/>
            <a:ext cx="9144000" cy="1905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96" name="Straight Connector 95"/>
          <p:cNvCxnSpPr/>
          <p:nvPr/>
        </p:nvCxnSpPr>
        <p:spPr>
          <a:xfrm>
            <a:off x="0" y="4387368"/>
            <a:ext cx="914400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Straight Connector 96"/>
          <p:cNvCxnSpPr/>
          <p:nvPr/>
        </p:nvCxnSpPr>
        <p:spPr>
          <a:xfrm>
            <a:off x="0" y="6138380"/>
            <a:ext cx="914400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621364"/>
            <a:ext cx="8305800" cy="414649"/>
          </a:xfrm>
        </p:spPr>
        <p:txBody>
          <a:bodyPr anchor="t"/>
          <a:lstStyle>
            <a:lvl1pPr marL="0" indent="0">
              <a:buNone/>
              <a:defRPr sz="2000">
                <a:solidFill>
                  <a:srgbClr xmlns:mc="http://schemas.openxmlformats.org/markup-compatibility/2006" xmlns:a14="http://schemas.microsoft.com/office/drawing/2010/main" val="FFFFFF" mc:Ignorable="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95" name="Title 94"/>
          <p:cNvSpPr>
            <a:spLocks noGrp="1"/>
          </p:cNvSpPr>
          <p:nvPr>
            <p:ph type="title"/>
          </p:nvPr>
        </p:nvSpPr>
        <p:spPr>
          <a:xfrm>
            <a:off x="457200" y="4463568"/>
            <a:ext cx="8305800" cy="11430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91" name="Footer Placeholder 9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92" name="Slide Number Placeholder 9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76A6913-1EF9-470B-AC34-AC985E2EF795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C89353A-03A5-4B0C-AA4E-BC5E85C0A5D9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91F681E-3AF8-4F14-9AF5-A824E6ED7D96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9C8A3DC-C0FC-4CEC-93AB-356399E7CDD0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D535D0C-5FE5-451A-87F0-3C5680C092DE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00400" y="273050"/>
            <a:ext cx="5486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F593470-457D-4EE2-8E7C-5A639CAF4A1E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  <p:sp>
        <p:nvSpPr>
          <p:cNvPr id="37" name="Rectangle 36"/>
          <p:cNvSpPr/>
          <p:nvPr/>
        </p:nvSpPr>
        <p:spPr>
          <a:xfrm>
            <a:off x="0" y="1563624"/>
            <a:ext cx="2761488" cy="3313176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xmlns:mc="http://schemas.openxmlformats.org/markup-compatibility/2006" xmlns:a14="http://schemas.microsoft.com/office/drawing/2010/main" val="000000" mc:Ignorable="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39" name="Straight Connector 38"/>
          <p:cNvCxnSpPr/>
          <p:nvPr/>
        </p:nvCxnSpPr>
        <p:spPr>
          <a:xfrm rot="5400000">
            <a:off x="1128157" y="3221339"/>
            <a:ext cx="3017520" cy="794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0" y="1712976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>
            <a:off x="0" y="4733544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901952"/>
            <a:ext cx="2377440" cy="137160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tabLst>
                <a:tab pos="3830638" algn="l"/>
              </a:tabLst>
              <a:defRPr lang="en-US" sz="2600" b="1" kern="1200" cap="none" spc="20" baseline="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" y="3273552"/>
            <a:ext cx="2377440" cy="13716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xmlns:mc="http://schemas.openxmlformats.org/markup-compatibility/2006" xmlns:a14="http://schemas.microsoft.com/office/drawing/2010/main" val="FFFFFF" mc:Ignorable="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200400" y="381000"/>
            <a:ext cx="5562600" cy="5638800"/>
          </a:xfrm>
          <a:solidFill>
            <a:schemeClr val="bg2"/>
          </a:solidFill>
          <a:ln w="88900" cap="sq">
            <a:solidFill>
              <a:srgbClr xmlns:mc="http://schemas.openxmlformats.org/markup-compatibility/2006" xmlns:a14="http://schemas.microsoft.com/office/drawing/2010/main" val="FFFFFF" mc:Ignorable=""/>
            </a:solidFill>
            <a:miter lim="800000"/>
          </a:ln>
          <a:effectLst>
            <a:outerShdw blurRad="55000" dist="18000" dir="5400000" algn="tl" rotWithShape="0">
              <a:srgbClr xmlns:mc="http://schemas.openxmlformats.org/markup-compatibility/2006" xmlns:a14="http://schemas.microsoft.com/office/drawing/2010/main" val="000000" mc:Ignorable="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xmlns:mc="http://schemas.openxmlformats.org/markup-compatibility/2006" xmlns:a14="http://schemas.microsoft.com/office/drawing/2010/main" val="FFFFFF" mc:Ignorable="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744BF26-BE95-4CD8-AC57-E75D829A6B7E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  <p:sp>
        <p:nvSpPr>
          <p:cNvPr id="33" name="Rectangle 32"/>
          <p:cNvSpPr/>
          <p:nvPr/>
        </p:nvSpPr>
        <p:spPr>
          <a:xfrm>
            <a:off x="0" y="1563624"/>
            <a:ext cx="2761488" cy="3313176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xmlns:mc="http://schemas.openxmlformats.org/markup-compatibility/2006" xmlns:a14="http://schemas.microsoft.com/office/drawing/2010/main" val="000000" mc:Ignorable="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34" name="Straight Connector 33"/>
          <p:cNvCxnSpPr/>
          <p:nvPr/>
        </p:nvCxnSpPr>
        <p:spPr>
          <a:xfrm rot="5400000">
            <a:off x="1128157" y="3221339"/>
            <a:ext cx="3017520" cy="794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0" y="1712976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>
            <a:off x="0" y="4733544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5448" y="1905000"/>
            <a:ext cx="2377440" cy="1371600"/>
          </a:xfrm>
        </p:spPr>
        <p:txBody>
          <a:bodyPr anchor="b">
            <a:normAutofit/>
          </a:bodyPr>
          <a:lstStyle>
            <a:lvl1pPr algn="l">
              <a:defRPr sz="2600" b="1" cap="none" spc="20" baseline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" y="3276600"/>
            <a:ext cx="2377440" cy="13716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xmlns:mc="http://schemas.openxmlformats.org/markup-compatibility/2006" xmlns:a14="http://schemas.microsoft.com/office/drawing/2010/main" val="FFFFFF" mc:Ignorable="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Rectangle 189"/>
          <p:cNvSpPr/>
          <p:nvPr/>
        </p:nvSpPr>
        <p:spPr>
          <a:xfrm>
            <a:off x="149352" y="137160"/>
            <a:ext cx="8869680" cy="6583680"/>
          </a:xfrm>
          <a:prstGeom prst="rect">
            <a:avLst/>
          </a:prstGeom>
          <a:noFill/>
          <a:ln w="19050" cmpd="sng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1240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31123" y="6312408"/>
            <a:ext cx="348175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1240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7BBBD9D8-FB92-48D0-8EB8-EDEE689F3A13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42" r:id="rId1"/>
    <p:sldLayoutId id="2147483743" r:id="rId2"/>
    <p:sldLayoutId id="2147483744" r:id="rId3"/>
    <p:sldLayoutId id="2147483745" r:id="rId4"/>
    <p:sldLayoutId id="2147483746" r:id="rId5"/>
    <p:sldLayoutId id="2147483747" r:id="rId6"/>
    <p:sldLayoutId id="2147483748" r:id="rId7"/>
    <p:sldLayoutId id="2147483749" r:id="rId8"/>
    <p:sldLayoutId id="2147483750" r:id="rId9"/>
    <p:sldLayoutId id="2147483751" r:id="rId10"/>
    <p:sldLayoutId id="2147483752" r:id="rId11"/>
  </p:sldLayoutIdLst>
  <p:txStyles>
    <p:titleStyle>
      <a:lvl1pPr algn="l" defTabSz="914400" rtl="0" eaLnBrk="1" latinLnBrk="0" hangingPunct="1">
        <a:spcBef>
          <a:spcPct val="0"/>
        </a:spcBef>
        <a:buNone/>
        <a:tabLst>
          <a:tab pos="3830638" algn="l"/>
        </a:tabLst>
        <a:defRPr sz="3600" b="1" kern="1200" cap="none" spc="50">
          <a:ln w="13335" cmpd="sng">
            <a:solidFill>
              <a:schemeClr val="accent1">
                <a:lumMod val="50000"/>
              </a:schemeClr>
            </a:solidFill>
            <a:prstDash val="solid"/>
          </a:ln>
          <a:solidFill>
            <a:schemeClr val="accent6">
              <a:tint val="1000"/>
            </a:schemeClr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8872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91640" indent="-18288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4884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15 Conector recto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6 Conector recto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9 Rectángulo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Conector recto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Elipse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xmlns:mc="http://schemas.openxmlformats.org/markup-compatibility/2006" xmlns:a14="http://schemas.microsoft.com/office/drawing/2010/main" val="FFFFFF" mc:Ignorable=""/>
                </a:solidFill>
              </a:defRPr>
            </a:lvl1pPr>
          </a:lstStyle>
          <a:p>
            <a:pPr>
              <a:defRPr/>
            </a:pPr>
            <a:fld id="{7BBBD9D8-FB92-48D0-8EB8-EDEE689F3A13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4" r:id="rId1"/>
    <p:sldLayoutId id="2147483755" r:id="rId2"/>
    <p:sldLayoutId id="2147483756" r:id="rId3"/>
    <p:sldLayoutId id="2147483757" r:id="rId4"/>
    <p:sldLayoutId id="2147483758" r:id="rId5"/>
    <p:sldLayoutId id="2147483759" r:id="rId6"/>
    <p:sldLayoutId id="2147483760" r:id="rId7"/>
    <p:sldLayoutId id="2147483761" r:id="rId8"/>
    <p:sldLayoutId id="2147483762" r:id="rId9"/>
    <p:sldLayoutId id="2147483763" r:id="rId10"/>
    <p:sldLayoutId id="2147483764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7.xml"/><Relationship Id="rId1" Type="http://schemas.openxmlformats.org/officeDocument/2006/relationships/audio" Target="file:///G:\COPIA%20ARCHIVOS%2014MAYO2010\COPIA%20LAPTO\HARDWARE%20Y%20SOFTWARE\EMANUELLE.mp3" TargetMode="External"/><Relationship Id="rId5" Type="http://schemas.openxmlformats.org/officeDocument/2006/relationships/image" Target="../media/image3.png"/><Relationship Id="rId4" Type="http://schemas.openxmlformats.org/officeDocument/2006/relationships/image" Target="../media/image2.wmf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2.wmf"/><Relationship Id="rId4" Type="http://schemas.openxmlformats.org/officeDocument/2006/relationships/image" Target="../media/image11.wmf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slide" Target="slide24.xml"/><Relationship Id="rId3" Type="http://schemas.openxmlformats.org/officeDocument/2006/relationships/slide" Target="slide34.xml"/><Relationship Id="rId7" Type="http://schemas.openxmlformats.org/officeDocument/2006/relationships/slide" Target="slide23.xml"/><Relationship Id="rId12" Type="http://schemas.openxmlformats.org/officeDocument/2006/relationships/slide" Target="slide35.xml"/><Relationship Id="rId2" Type="http://schemas.openxmlformats.org/officeDocument/2006/relationships/slide" Target="slide7.xml"/><Relationship Id="rId1" Type="http://schemas.openxmlformats.org/officeDocument/2006/relationships/slideLayout" Target="../slideLayouts/slideLayout18.xml"/><Relationship Id="rId6" Type="http://schemas.openxmlformats.org/officeDocument/2006/relationships/slide" Target="slide11.xml"/><Relationship Id="rId11" Type="http://schemas.openxmlformats.org/officeDocument/2006/relationships/slide" Target="slide32.xml"/><Relationship Id="rId5" Type="http://schemas.openxmlformats.org/officeDocument/2006/relationships/slide" Target="slide4.xml"/><Relationship Id="rId10" Type="http://schemas.openxmlformats.org/officeDocument/2006/relationships/slide" Target="slide26.xml"/><Relationship Id="rId4" Type="http://schemas.openxmlformats.org/officeDocument/2006/relationships/slide" Target="slide16.xml"/><Relationship Id="rId9" Type="http://schemas.openxmlformats.org/officeDocument/2006/relationships/slide" Target="slide25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0.jpe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e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e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jpe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4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jpe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jpeg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w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4"/>
          <p:cNvSpPr txBox="1">
            <a:spLocks noChangeArrowheads="1"/>
          </p:cNvSpPr>
          <p:nvPr/>
        </p:nvSpPr>
        <p:spPr bwMode="auto">
          <a:xfrm>
            <a:off x="914400" y="1447800"/>
            <a:ext cx="8077200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kumimoji="0" lang="es-ES_tradnl" sz="4000" b="1">
                <a:latin typeface="Tahoma" pitchFamily="34" charset="0"/>
              </a:rPr>
              <a:t>Tema: Componentes físicos de un ordenador (I)</a:t>
            </a:r>
          </a:p>
        </p:txBody>
      </p:sp>
      <p:sp>
        <p:nvSpPr>
          <p:cNvPr id="3075" name="WordArt 6"/>
          <p:cNvSpPr>
            <a:spLocks noChangeArrowheads="1" noChangeShapeType="1" noTextEdit="1"/>
          </p:cNvSpPr>
          <p:nvPr/>
        </p:nvSpPr>
        <p:spPr bwMode="auto">
          <a:xfrm>
            <a:off x="1000125" y="3368675"/>
            <a:ext cx="4486275" cy="2803525"/>
          </a:xfrm>
          <a:prstGeom prst="rect">
            <a:avLst/>
          </a:prstGeom>
        </p:spPr>
        <p:txBody>
          <a:bodyPr wrap="none" fromWordArt="1">
            <a:prstTxWarp prst="textCascadeUp">
              <a:avLst>
                <a:gd name="adj" fmla="val 44444"/>
              </a:avLst>
            </a:prstTxWarp>
            <a:scene3d>
              <a:camera prst="legacyPerspectiveFront">
                <a:rot lat="20519994" lon="1080000" rev="0"/>
              </a:camera>
              <a:lightRig rig="legacyHarsh2" dir="b"/>
            </a:scene3d>
            <a:sp3d extrusionH="430200" prstMaterial="legacyMatte">
              <a:extrusionClr>
                <a:srgbClr xmlns:mc="http://schemas.openxmlformats.org/markup-compatibility/2006" xmlns:a14="http://schemas.microsoft.com/office/drawing/2010/main" val="FF6600" mc:Ignorable=""/>
              </a:extrusionClr>
            </a:sp3d>
          </a:bodyPr>
          <a:lstStyle/>
          <a:p>
            <a:pPr algn="ctr"/>
            <a:r>
              <a:rPr lang="es-MX" sz="3600" kern="1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xmlns:mc="http://schemas.openxmlformats.org/markup-compatibility/2006" xmlns:a14="http://schemas.microsoft.com/office/drawing/2010/main" val="FFE701" mc:Ignorable=""/>
                    </a:gs>
                    <a:gs pos="100000">
                      <a:srgbClr xmlns:mc="http://schemas.openxmlformats.org/markup-compatibility/2006" xmlns:a14="http://schemas.microsoft.com/office/drawing/2010/main" val="FE3E02" mc:Ignorable=""/>
                    </a:gs>
                  </a:gsLst>
                  <a:lin ang="5400000" scaled="1"/>
                </a:gradFill>
                <a:latin typeface="Impact"/>
              </a:rPr>
              <a:t>Hardware</a:t>
            </a:r>
          </a:p>
        </p:txBody>
      </p:sp>
      <p:pic>
        <p:nvPicPr>
          <p:cNvPr id="3076" name="Picture 59" descr="DESKC02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477000" y="3124200"/>
            <a:ext cx="2543175" cy="3648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EMANUELLE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5"/>
          <a:stretch>
            <a:fillRect/>
          </a:stretch>
        </p:blipFill>
        <p:spPr>
          <a:xfrm>
            <a:off x="4419600" y="3276600"/>
            <a:ext cx="304800" cy="304800"/>
          </a:xfrm>
          <a:prstGeom prst="rect">
            <a:avLst/>
          </a:prstGeom>
        </p:spPr>
      </p:pic>
    </p:spTree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numSld="999" showWhenStopped="0">
                <p:cTn id="7" repeatCount="indefinite" fill="hold" display="0">
                  <p:stCondLst>
                    <p:cond delay="indefinite"/>
                  </p:stCondLst>
                  <p:endCondLst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 Box 1026"/>
          <p:cNvSpPr txBox="1">
            <a:spLocks noChangeArrowheads="1"/>
          </p:cNvSpPr>
          <p:nvPr/>
        </p:nvSpPr>
        <p:spPr bwMode="auto">
          <a:xfrm>
            <a:off x="914400" y="261938"/>
            <a:ext cx="69929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kumimoji="0" lang="es-ES_tradnl" b="1">
                <a:solidFill>
                  <a:schemeClr val="folHlink"/>
                </a:solidFill>
                <a:latin typeface="Tahoma" pitchFamily="34" charset="0"/>
              </a:rPr>
              <a:t>Tema: Componentes físicos de un ordenador</a:t>
            </a:r>
            <a:endParaRPr kumimoji="0" lang="es-ES_tradnl">
              <a:latin typeface="Tahoma" pitchFamily="34" charset="0"/>
            </a:endParaRPr>
          </a:p>
        </p:txBody>
      </p:sp>
      <p:sp>
        <p:nvSpPr>
          <p:cNvPr id="11267" name="Text Box 1027"/>
          <p:cNvSpPr txBox="1">
            <a:spLocks noChangeArrowheads="1"/>
          </p:cNvSpPr>
          <p:nvPr/>
        </p:nvSpPr>
        <p:spPr bwMode="auto">
          <a:xfrm>
            <a:off x="914400" y="1447800"/>
            <a:ext cx="807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kumimoji="0" lang="es-ES_tradnl" sz="3200" b="1">
                <a:latin typeface="Tahoma" pitchFamily="34" charset="0"/>
              </a:rPr>
              <a:t>Clasificación del Hardware</a:t>
            </a:r>
          </a:p>
        </p:txBody>
      </p:sp>
      <p:sp>
        <p:nvSpPr>
          <p:cNvPr id="11268" name="Text Box 1028"/>
          <p:cNvSpPr txBox="1">
            <a:spLocks noChangeArrowheads="1"/>
          </p:cNvSpPr>
          <p:nvPr/>
        </p:nvSpPr>
        <p:spPr bwMode="auto">
          <a:xfrm>
            <a:off x="914400" y="2362200"/>
            <a:ext cx="80772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eaLnBrk="0" hangingPunct="0"/>
            <a:r>
              <a:rPr kumimoji="0" lang="es-ES_tradnl">
                <a:latin typeface="Tahoma" pitchFamily="34" charset="0"/>
              </a:rPr>
              <a:t>Cada pieza de hardware, forma parte de una de </a:t>
            </a:r>
            <a:r>
              <a:rPr kumimoji="0" lang="es-ES_tradnl">
                <a:solidFill>
                  <a:srgbClr xmlns:mc="http://schemas.openxmlformats.org/markup-compatibility/2006" xmlns:a14="http://schemas.microsoft.com/office/drawing/2010/main" val="66FF33" mc:Ignorable=""/>
                </a:solidFill>
                <a:latin typeface="Tahoma" pitchFamily="34" charset="0"/>
              </a:rPr>
              <a:t>cinco categorías</a:t>
            </a:r>
            <a:r>
              <a:rPr kumimoji="0" lang="es-ES_tradnl">
                <a:latin typeface="Tahoma" pitchFamily="34" charset="0"/>
              </a:rPr>
              <a:t>:</a:t>
            </a:r>
          </a:p>
        </p:txBody>
      </p:sp>
      <p:sp>
        <p:nvSpPr>
          <p:cNvPr id="112645" name="Text Box 1029"/>
          <p:cNvSpPr txBox="1">
            <a:spLocks noChangeArrowheads="1"/>
          </p:cNvSpPr>
          <p:nvPr/>
        </p:nvSpPr>
        <p:spPr bwMode="auto">
          <a:xfrm>
            <a:off x="2057400" y="5768975"/>
            <a:ext cx="58674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kumimoji="0" lang="es-ES_tradnl" sz="2800">
                <a:latin typeface="Tahoma" pitchFamily="34" charset="0"/>
              </a:rPr>
              <a:t>Dispositivos de </a:t>
            </a:r>
          </a:p>
          <a:p>
            <a:pPr algn="ctr" eaLnBrk="0" hangingPunct="0"/>
            <a:r>
              <a:rPr kumimoji="0" lang="es-ES_tradnl" sz="2800">
                <a:latin typeface="Tahoma" pitchFamily="34" charset="0"/>
              </a:rPr>
              <a:t>almacenamiento secundario</a:t>
            </a:r>
          </a:p>
        </p:txBody>
      </p:sp>
      <p:pic>
        <p:nvPicPr>
          <p:cNvPr id="112649" name="Picture 1033" descr="DESKC02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684588" y="3200400"/>
            <a:ext cx="2259012" cy="251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651" name="Picture 1035" descr="CLP00116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705600" y="4267200"/>
            <a:ext cx="1905000" cy="145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652" name="Picture 1036" descr="CLP00127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219200" y="4114800"/>
            <a:ext cx="2057400" cy="1457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26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26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126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1126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500"/>
                            </p:stCondLst>
                            <p:childTnLst>
                              <p:par>
                                <p:cTn id="18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1126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45" grpId="0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Text Box 2"/>
          <p:cNvSpPr txBox="1">
            <a:spLocks noChangeArrowheads="1"/>
          </p:cNvSpPr>
          <p:nvPr/>
        </p:nvSpPr>
        <p:spPr bwMode="auto">
          <a:xfrm>
            <a:off x="838200" y="2438400"/>
            <a:ext cx="8229600" cy="337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kumimoji="0" lang="es-ES_tradnl">
                <a:latin typeface="Tahoma" pitchFamily="34" charset="0"/>
              </a:rPr>
              <a:t>Es el procedimiento mediante el cual los </a:t>
            </a:r>
            <a:r>
              <a:rPr kumimoji="0" lang="es-ES_tradnl">
                <a:solidFill>
                  <a:srgbClr xmlns:mc="http://schemas.openxmlformats.org/markup-compatibility/2006" xmlns:a14="http://schemas.microsoft.com/office/drawing/2010/main" val="66FF33" mc:Ignorable=""/>
                </a:solidFill>
                <a:latin typeface="Tahoma" pitchFamily="34" charset="0"/>
              </a:rPr>
              <a:t>datos</a:t>
            </a:r>
            <a:r>
              <a:rPr kumimoji="0" lang="es-ES_tradnl">
                <a:latin typeface="Tahoma" pitchFamily="34" charset="0"/>
              </a:rPr>
              <a:t> crudos se </a:t>
            </a:r>
            <a:r>
              <a:rPr kumimoji="0" lang="es-ES_tradnl">
                <a:solidFill>
                  <a:srgbClr xmlns:mc="http://schemas.openxmlformats.org/markup-compatibility/2006" xmlns:a14="http://schemas.microsoft.com/office/drawing/2010/main" val="66FF33" mc:Ignorable=""/>
                </a:solidFill>
                <a:latin typeface="Tahoma" pitchFamily="34" charset="0"/>
              </a:rPr>
              <a:t>transforman</a:t>
            </a:r>
            <a:r>
              <a:rPr kumimoji="0" lang="es-ES_tradnl">
                <a:latin typeface="Tahoma" pitchFamily="34" charset="0"/>
              </a:rPr>
              <a:t> en </a:t>
            </a:r>
            <a:r>
              <a:rPr kumimoji="0" lang="es-ES_tradnl">
                <a:solidFill>
                  <a:srgbClr xmlns:mc="http://schemas.openxmlformats.org/markup-compatibility/2006" xmlns:a14="http://schemas.microsoft.com/office/drawing/2010/main" val="66FF33" mc:Ignorable=""/>
                </a:solidFill>
                <a:latin typeface="Tahoma" pitchFamily="34" charset="0"/>
              </a:rPr>
              <a:t>información</a:t>
            </a:r>
            <a:r>
              <a:rPr kumimoji="0" lang="es-ES_tradnl">
                <a:latin typeface="Tahoma" pitchFamily="34" charset="0"/>
              </a:rPr>
              <a:t> útil.</a:t>
            </a:r>
          </a:p>
          <a:p>
            <a:pPr algn="ctr" eaLnBrk="0" hangingPunct="0"/>
            <a:endParaRPr kumimoji="0" lang="es-ES_tradnl">
              <a:latin typeface="Tahoma" pitchFamily="34" charset="0"/>
            </a:endParaRPr>
          </a:p>
          <a:p>
            <a:pPr algn="ctr" eaLnBrk="0" hangingPunct="0"/>
            <a:r>
              <a:rPr kumimoji="0" lang="es-ES_tradnl">
                <a:latin typeface="Tahoma" pitchFamily="34" charset="0"/>
              </a:rPr>
              <a:t>Para realizar esta transformación, </a:t>
            </a:r>
            <a:r>
              <a:rPr kumimoji="0" lang="es-ES_tradnl">
                <a:solidFill>
                  <a:srgbClr xmlns:mc="http://schemas.openxmlformats.org/markup-compatibility/2006" xmlns:a14="http://schemas.microsoft.com/office/drawing/2010/main" val="66FF33" mc:Ignorable=""/>
                </a:solidFill>
                <a:latin typeface="Tahoma" pitchFamily="34" charset="0"/>
              </a:rPr>
              <a:t>intervienen</a:t>
            </a:r>
            <a:r>
              <a:rPr kumimoji="0" lang="es-ES_tradnl">
                <a:latin typeface="Tahoma" pitchFamily="34" charset="0"/>
              </a:rPr>
              <a:t> dos componentes de hardware: </a:t>
            </a:r>
          </a:p>
          <a:p>
            <a:pPr algn="ctr" eaLnBrk="0" hangingPunct="0"/>
            <a:r>
              <a:rPr kumimoji="0" lang="es-ES_tradnl">
                <a:solidFill>
                  <a:srgbClr xmlns:mc="http://schemas.openxmlformats.org/markup-compatibility/2006" xmlns:a14="http://schemas.microsoft.com/office/drawing/2010/main" val="66FF33" mc:Ignorable=""/>
                </a:solidFill>
                <a:latin typeface="Tahoma" pitchFamily="34" charset="0"/>
              </a:rPr>
              <a:t>El procesador y la memoria principal</a:t>
            </a:r>
            <a:r>
              <a:rPr kumimoji="0" lang="es-ES_tradnl">
                <a:latin typeface="Tahoma" pitchFamily="34" charset="0"/>
              </a:rPr>
              <a:t> </a:t>
            </a:r>
          </a:p>
          <a:p>
            <a:pPr algn="ctr" eaLnBrk="0" hangingPunct="0"/>
            <a:endParaRPr kumimoji="0" lang="es-ES_tradnl">
              <a:latin typeface="Tahoma" pitchFamily="34" charset="0"/>
            </a:endParaRPr>
          </a:p>
          <a:p>
            <a:pPr algn="ctr" eaLnBrk="0" hangingPunct="0"/>
            <a:r>
              <a:rPr kumimoji="0" lang="es-ES_tradnl">
                <a:latin typeface="Tahoma" pitchFamily="34" charset="0"/>
              </a:rPr>
              <a:t>El procesador también se conoce como: </a:t>
            </a:r>
          </a:p>
          <a:p>
            <a:pPr algn="ctr" eaLnBrk="0" hangingPunct="0"/>
            <a:r>
              <a:rPr kumimoji="0" lang="es-ES_tradnl">
                <a:solidFill>
                  <a:srgbClr xmlns:mc="http://schemas.openxmlformats.org/markup-compatibility/2006" xmlns:a14="http://schemas.microsoft.com/office/drawing/2010/main" val="66FF33" mc:Ignorable=""/>
                </a:solidFill>
                <a:latin typeface="Tahoma" pitchFamily="34" charset="0"/>
              </a:rPr>
              <a:t>Unidad Central de Procesamiento (CPU)</a:t>
            </a:r>
          </a:p>
        </p:txBody>
      </p:sp>
      <p:sp>
        <p:nvSpPr>
          <p:cNvPr id="12291" name="Text Box 3"/>
          <p:cNvSpPr txBox="1">
            <a:spLocks noChangeArrowheads="1"/>
          </p:cNvSpPr>
          <p:nvPr/>
        </p:nvSpPr>
        <p:spPr bwMode="auto">
          <a:xfrm>
            <a:off x="914400" y="261938"/>
            <a:ext cx="69929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kumimoji="0" lang="es-ES_tradnl" b="1">
                <a:solidFill>
                  <a:schemeClr val="folHlink"/>
                </a:solidFill>
                <a:latin typeface="Tahoma" pitchFamily="34" charset="0"/>
              </a:rPr>
              <a:t>Tema: Componentes físicos de un ordenador</a:t>
            </a:r>
            <a:endParaRPr kumimoji="0" lang="es-ES_tradnl">
              <a:latin typeface="Tahoma" pitchFamily="34" charset="0"/>
            </a:endParaRPr>
          </a:p>
        </p:txBody>
      </p:sp>
      <p:sp>
        <p:nvSpPr>
          <p:cNvPr id="12292" name="Text Box 4"/>
          <p:cNvSpPr txBox="1">
            <a:spLocks noChangeArrowheads="1"/>
          </p:cNvSpPr>
          <p:nvPr/>
        </p:nvSpPr>
        <p:spPr bwMode="auto">
          <a:xfrm>
            <a:off x="914400" y="1447800"/>
            <a:ext cx="80772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kumimoji="0" lang="es-ES_tradnl" sz="3600" b="1">
                <a:latin typeface="Tahoma" pitchFamily="34" charset="0"/>
              </a:rPr>
              <a:t>Procesamiento de datos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77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77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6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776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776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6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776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776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6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1776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1776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6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1776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1776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7762" grpId="0" build="p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 Box 2"/>
          <p:cNvSpPr txBox="1">
            <a:spLocks noChangeArrowheads="1"/>
          </p:cNvSpPr>
          <p:nvPr/>
        </p:nvSpPr>
        <p:spPr bwMode="auto">
          <a:xfrm>
            <a:off x="914400" y="261938"/>
            <a:ext cx="74644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kumimoji="0" lang="es-ES_tradnl" b="1">
                <a:solidFill>
                  <a:schemeClr val="folHlink"/>
                </a:solidFill>
                <a:latin typeface="Tahoma" pitchFamily="34" charset="0"/>
              </a:rPr>
              <a:t>Tema: LA Componentes físicos de un ordenador</a:t>
            </a:r>
          </a:p>
        </p:txBody>
      </p:sp>
      <p:sp>
        <p:nvSpPr>
          <p:cNvPr id="13315" name="Text Box 3"/>
          <p:cNvSpPr txBox="1">
            <a:spLocks noChangeArrowheads="1"/>
          </p:cNvSpPr>
          <p:nvPr/>
        </p:nvSpPr>
        <p:spPr bwMode="auto">
          <a:xfrm>
            <a:off x="914400" y="1219200"/>
            <a:ext cx="82296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kumimoji="0" lang="es-ES_tradnl" sz="3200" b="1">
                <a:latin typeface="Tahoma" pitchFamily="34" charset="0"/>
              </a:rPr>
              <a:t>Relación entre los elementos de Hardware</a:t>
            </a:r>
          </a:p>
        </p:txBody>
      </p:sp>
      <p:sp>
        <p:nvSpPr>
          <p:cNvPr id="114699" name="Rectangle 11"/>
          <p:cNvSpPr>
            <a:spLocks noChangeArrowheads="1"/>
          </p:cNvSpPr>
          <p:nvPr/>
        </p:nvSpPr>
        <p:spPr bwMode="auto">
          <a:xfrm>
            <a:off x="3733800" y="3276600"/>
            <a:ext cx="2133600" cy="2233613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MX"/>
          </a:p>
        </p:txBody>
      </p:sp>
      <p:sp>
        <p:nvSpPr>
          <p:cNvPr id="114700" name="Text Box 12"/>
          <p:cNvSpPr txBox="1">
            <a:spLocks noChangeArrowheads="1"/>
          </p:cNvSpPr>
          <p:nvPr/>
        </p:nvSpPr>
        <p:spPr bwMode="auto">
          <a:xfrm>
            <a:off x="1143000" y="4154488"/>
            <a:ext cx="1762125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kumimoji="0" lang="es-ES_tradnl" altLang="es-ES_tradnl">
                <a:latin typeface="Tahoma" pitchFamily="34" charset="0"/>
              </a:rPr>
              <a:t>Dispositivos</a:t>
            </a:r>
          </a:p>
          <a:p>
            <a:pPr eaLnBrk="0" hangingPunct="0"/>
            <a:r>
              <a:rPr kumimoji="0" lang="es-ES_tradnl" altLang="es-ES_tradnl">
                <a:latin typeface="Tahoma" pitchFamily="34" charset="0"/>
              </a:rPr>
              <a:t>de Entrada</a:t>
            </a:r>
          </a:p>
        </p:txBody>
      </p:sp>
      <p:sp>
        <p:nvSpPr>
          <p:cNvPr id="114701" name="Text Box 13"/>
          <p:cNvSpPr txBox="1">
            <a:spLocks noChangeArrowheads="1"/>
          </p:cNvSpPr>
          <p:nvPr/>
        </p:nvSpPr>
        <p:spPr bwMode="auto">
          <a:xfrm>
            <a:off x="6705600" y="4154488"/>
            <a:ext cx="18288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kumimoji="0" lang="es-ES_tradnl" altLang="es-ES_tradnl">
                <a:latin typeface="Tahoma" pitchFamily="34" charset="0"/>
              </a:rPr>
              <a:t>Dispositivos de Salida</a:t>
            </a:r>
          </a:p>
        </p:txBody>
      </p:sp>
      <p:sp>
        <p:nvSpPr>
          <p:cNvPr id="114703" name="Text Box 15"/>
          <p:cNvSpPr txBox="1">
            <a:spLocks noChangeArrowheads="1"/>
          </p:cNvSpPr>
          <p:nvPr/>
        </p:nvSpPr>
        <p:spPr bwMode="auto">
          <a:xfrm>
            <a:off x="2970213" y="6324600"/>
            <a:ext cx="39862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0" hangingPunct="0"/>
            <a:r>
              <a:rPr kumimoji="0" lang="es-ES_tradnl" altLang="es-ES_tradnl">
                <a:latin typeface="Tahoma" pitchFamily="34" charset="0"/>
              </a:rPr>
              <a:t>Almacenamiento Secundario</a:t>
            </a:r>
          </a:p>
        </p:txBody>
      </p:sp>
      <p:sp>
        <p:nvSpPr>
          <p:cNvPr id="114704" name="Line 16"/>
          <p:cNvSpPr>
            <a:spLocks noChangeShapeType="1"/>
          </p:cNvSpPr>
          <p:nvPr/>
        </p:nvSpPr>
        <p:spPr bwMode="auto">
          <a:xfrm>
            <a:off x="2971800" y="4559300"/>
            <a:ext cx="609600" cy="1588"/>
          </a:xfrm>
          <a:prstGeom prst="line">
            <a:avLst/>
          </a:prstGeom>
          <a:noFill/>
          <a:ln w="635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s-MX"/>
          </a:p>
        </p:txBody>
      </p:sp>
      <p:sp>
        <p:nvSpPr>
          <p:cNvPr id="114705" name="Line 17"/>
          <p:cNvSpPr>
            <a:spLocks noChangeShapeType="1"/>
          </p:cNvSpPr>
          <p:nvPr/>
        </p:nvSpPr>
        <p:spPr bwMode="auto">
          <a:xfrm>
            <a:off x="6096000" y="4567238"/>
            <a:ext cx="609600" cy="1587"/>
          </a:xfrm>
          <a:prstGeom prst="line">
            <a:avLst/>
          </a:prstGeom>
          <a:noFill/>
          <a:ln w="635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s-MX"/>
          </a:p>
        </p:txBody>
      </p:sp>
      <p:sp>
        <p:nvSpPr>
          <p:cNvPr id="114706" name="Line 18"/>
          <p:cNvSpPr>
            <a:spLocks noChangeShapeType="1"/>
          </p:cNvSpPr>
          <p:nvPr/>
        </p:nvSpPr>
        <p:spPr bwMode="auto">
          <a:xfrm flipV="1">
            <a:off x="5181600" y="5662613"/>
            <a:ext cx="1588" cy="685800"/>
          </a:xfrm>
          <a:prstGeom prst="line">
            <a:avLst/>
          </a:prstGeom>
          <a:noFill/>
          <a:ln w="635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s-MX"/>
          </a:p>
        </p:txBody>
      </p:sp>
      <p:sp>
        <p:nvSpPr>
          <p:cNvPr id="114707" name="Line 19"/>
          <p:cNvSpPr>
            <a:spLocks noChangeShapeType="1"/>
          </p:cNvSpPr>
          <p:nvPr/>
        </p:nvSpPr>
        <p:spPr bwMode="auto">
          <a:xfrm>
            <a:off x="4572000" y="5662613"/>
            <a:ext cx="1588" cy="685800"/>
          </a:xfrm>
          <a:prstGeom prst="line">
            <a:avLst/>
          </a:prstGeom>
          <a:noFill/>
          <a:ln w="635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s-MX"/>
          </a:p>
        </p:txBody>
      </p:sp>
      <p:sp>
        <p:nvSpPr>
          <p:cNvPr id="114709" name="Text Box 21"/>
          <p:cNvSpPr txBox="1">
            <a:spLocks noChangeArrowheads="1"/>
          </p:cNvSpPr>
          <p:nvPr/>
        </p:nvSpPr>
        <p:spPr bwMode="auto">
          <a:xfrm>
            <a:off x="3962400" y="3429000"/>
            <a:ext cx="1677988" cy="831850"/>
          </a:xfrm>
          <a:prstGeom prst="rect">
            <a:avLst/>
          </a:prstGeom>
          <a:noFill/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0" hangingPunct="0"/>
            <a:r>
              <a:rPr kumimoji="0" lang="es-ES_tradnl" altLang="es-ES_tradnl">
                <a:latin typeface="Tahoma" pitchFamily="34" charset="0"/>
              </a:rPr>
              <a:t>Procesador</a:t>
            </a:r>
          </a:p>
          <a:p>
            <a:pPr algn="ctr" eaLnBrk="0" hangingPunct="0"/>
            <a:r>
              <a:rPr kumimoji="0" lang="es-ES_tradnl" altLang="es-ES_tradnl">
                <a:latin typeface="Tahoma" pitchFamily="34" charset="0"/>
              </a:rPr>
              <a:t>(CPU)</a:t>
            </a:r>
          </a:p>
        </p:txBody>
      </p:sp>
      <p:sp>
        <p:nvSpPr>
          <p:cNvPr id="114710" name="Text Box 22"/>
          <p:cNvSpPr txBox="1">
            <a:spLocks noChangeArrowheads="1"/>
          </p:cNvSpPr>
          <p:nvPr/>
        </p:nvSpPr>
        <p:spPr bwMode="auto">
          <a:xfrm>
            <a:off x="4114800" y="4530725"/>
            <a:ext cx="1349375" cy="831850"/>
          </a:xfrm>
          <a:prstGeom prst="rect">
            <a:avLst/>
          </a:prstGeom>
          <a:noFill/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kumimoji="0" lang="es-ES_tradnl" altLang="es-ES_tradnl">
                <a:latin typeface="Tahoma" pitchFamily="34" charset="0"/>
              </a:rPr>
              <a:t>Memoria</a:t>
            </a:r>
          </a:p>
          <a:p>
            <a:pPr eaLnBrk="0" hangingPunct="0"/>
            <a:r>
              <a:rPr kumimoji="0" lang="es-ES_tradnl" altLang="es-ES_tradnl">
                <a:latin typeface="Tahoma" pitchFamily="34" charset="0"/>
              </a:rPr>
              <a:t>Principal</a:t>
            </a:r>
          </a:p>
        </p:txBody>
      </p:sp>
      <p:sp>
        <p:nvSpPr>
          <p:cNvPr id="114712" name="Text Box 24"/>
          <p:cNvSpPr txBox="1">
            <a:spLocks noChangeArrowheads="1"/>
          </p:cNvSpPr>
          <p:nvPr/>
        </p:nvSpPr>
        <p:spPr bwMode="auto">
          <a:xfrm>
            <a:off x="914400" y="2452688"/>
            <a:ext cx="82296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kumimoji="0" lang="es-ES_tradnl" altLang="es-ES_tradnl" sz="2800">
                <a:solidFill>
                  <a:srgbClr xmlns:mc="http://schemas.openxmlformats.org/markup-compatibility/2006" xmlns:a14="http://schemas.microsoft.com/office/drawing/2010/main" val="66FF33" mc:Ignorable=""/>
                </a:solidFill>
                <a:latin typeface="Tahoma" pitchFamily="34" charset="0"/>
              </a:rPr>
              <a:t>Arquitectura Von Neumann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7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147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7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147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47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TIGO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1146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500"/>
                            </p:stCondLst>
                            <p:childTnLst>
                              <p:par>
                                <p:cTn id="2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7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147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000"/>
                            </p:stCondLst>
                            <p:childTnLst>
                              <p:par>
                                <p:cTn id="2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7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1147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7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147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147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TIGO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7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147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147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TIGO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7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3" dur="500"/>
                                        <p:tgtEl>
                                          <p:spTgt spid="1147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7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147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147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TIGO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7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4" dur="500"/>
                                        <p:tgtEl>
                                          <p:spTgt spid="1147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7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9" dur="500"/>
                                        <p:tgtEl>
                                          <p:spTgt spid="1147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4699" grpId="0" animBg="1"/>
      <p:bldP spid="114700" grpId="0" autoUpdateAnimBg="0"/>
      <p:bldP spid="114701" grpId="0" autoUpdateAnimBg="0"/>
      <p:bldP spid="114703" grpId="0" autoUpdateAnimBg="0"/>
      <p:bldP spid="114704" grpId="0" animBg="1"/>
      <p:bldP spid="114705" grpId="0" animBg="1"/>
      <p:bldP spid="114706" grpId="0" animBg="1"/>
      <p:bldP spid="114707" grpId="0" animBg="1"/>
      <p:bldP spid="114709" grpId="0" animBg="1" autoUpdateAnimBg="0"/>
      <p:bldP spid="114710" grpId="0" animBg="1" autoUpdateAnimBg="0"/>
      <p:bldP spid="114712" grpId="0" autoUpdateAnimBg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 Box 2"/>
          <p:cNvSpPr txBox="1">
            <a:spLocks noChangeArrowheads="1"/>
          </p:cNvSpPr>
          <p:nvPr/>
        </p:nvSpPr>
        <p:spPr bwMode="auto">
          <a:xfrm>
            <a:off x="914400" y="261938"/>
            <a:ext cx="69929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kumimoji="0" lang="es-ES_tradnl" b="1">
                <a:solidFill>
                  <a:schemeClr val="folHlink"/>
                </a:solidFill>
                <a:latin typeface="Tahoma" pitchFamily="34" charset="0"/>
              </a:rPr>
              <a:t>Tema: Componentes físicos de un ordenador</a:t>
            </a:r>
            <a:endParaRPr kumimoji="0" lang="es-ES_tradnl">
              <a:latin typeface="Tahoma" pitchFamily="34" charset="0"/>
            </a:endParaRPr>
          </a:p>
        </p:txBody>
      </p:sp>
      <p:sp>
        <p:nvSpPr>
          <p:cNvPr id="118788" name="Text Box 4"/>
          <p:cNvSpPr txBox="1">
            <a:spLocks noChangeArrowheads="1"/>
          </p:cNvSpPr>
          <p:nvPr/>
        </p:nvSpPr>
        <p:spPr bwMode="auto">
          <a:xfrm>
            <a:off x="838200" y="2438400"/>
            <a:ext cx="8229600" cy="3524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None/>
            </a:pPr>
            <a:r>
              <a:rPr lang="es-ES" altLang="es-ES_tradnl">
                <a:latin typeface="Tahoma" pitchFamily="34" charset="0"/>
              </a:rPr>
              <a:t>Desde los inicios de la era de la computación se ha buscado un </a:t>
            </a:r>
            <a:r>
              <a:rPr lang="es-ES" altLang="es-ES_tradnl">
                <a:solidFill>
                  <a:srgbClr xmlns:mc="http://schemas.openxmlformats.org/markup-compatibility/2006" xmlns:a14="http://schemas.microsoft.com/office/drawing/2010/main" val="66FF33" mc:Ignorable=""/>
                </a:solidFill>
                <a:latin typeface="Tahoma" pitchFamily="34" charset="0"/>
              </a:rPr>
              <a:t>modelo</a:t>
            </a:r>
            <a:r>
              <a:rPr lang="es-ES" altLang="es-ES_tradnl">
                <a:latin typeface="Tahoma" pitchFamily="34" charset="0"/>
              </a:rPr>
              <a:t> eficiente para </a:t>
            </a:r>
            <a:r>
              <a:rPr lang="es-MX" altLang="es-ES_tradnl">
                <a:solidFill>
                  <a:srgbClr xmlns:mc="http://schemas.openxmlformats.org/markup-compatibility/2006" xmlns:a14="http://schemas.microsoft.com/office/drawing/2010/main" val="66FF33" mc:Ignorable=""/>
                </a:solidFill>
                <a:latin typeface="Tahoma" pitchFamily="34" charset="0"/>
              </a:rPr>
              <a:t>procesar</a:t>
            </a:r>
            <a:r>
              <a:rPr lang="es-ES" altLang="es-ES_tradnl">
                <a:solidFill>
                  <a:srgbClr xmlns:mc="http://schemas.openxmlformats.org/markup-compatibility/2006" xmlns:a14="http://schemas.microsoft.com/office/drawing/2010/main" val="66FF33" mc:Ignorable=""/>
                </a:solidFill>
                <a:latin typeface="Tahoma" pitchFamily="34" charset="0"/>
              </a:rPr>
              <a:t> </a:t>
            </a:r>
            <a:r>
              <a:rPr lang="es-MX" altLang="es-ES_tradnl">
                <a:solidFill>
                  <a:srgbClr xmlns:mc="http://schemas.openxmlformats.org/markup-compatibility/2006" xmlns:a14="http://schemas.microsoft.com/office/drawing/2010/main" val="66FF33" mc:Ignorable=""/>
                </a:solidFill>
                <a:latin typeface="Tahoma" pitchFamily="34" charset="0"/>
              </a:rPr>
              <a:t>datos</a:t>
            </a:r>
            <a:r>
              <a:rPr lang="es-MX" altLang="es-ES_tradnl">
                <a:latin typeface="Tahoma" pitchFamily="34" charset="0"/>
              </a:rPr>
              <a:t>,</a:t>
            </a:r>
            <a:r>
              <a:rPr lang="es-ES" altLang="es-ES_tradnl">
                <a:latin typeface="Tahoma" pitchFamily="34" charset="0"/>
              </a:rPr>
              <a:t> </a:t>
            </a:r>
            <a:r>
              <a:rPr lang="es-MX" altLang="es-ES_tradnl">
                <a:latin typeface="Tahoma" pitchFamily="34" charset="0"/>
              </a:rPr>
              <a:t>es decir,</a:t>
            </a:r>
            <a:r>
              <a:rPr lang="es-ES" altLang="es-ES_tradnl">
                <a:latin typeface="Tahoma" pitchFamily="34" charset="0"/>
              </a:rPr>
              <a:t> hardware</a:t>
            </a:r>
            <a:r>
              <a:rPr lang="es-MX" altLang="es-ES_tradnl">
                <a:latin typeface="Tahoma" pitchFamily="34" charset="0"/>
              </a:rPr>
              <a:t> </a:t>
            </a:r>
            <a:r>
              <a:rPr lang="es-ES" altLang="es-ES_tradnl">
                <a:latin typeface="Tahoma" pitchFamily="34" charset="0"/>
              </a:rPr>
              <a:t>capaz de </a:t>
            </a:r>
            <a:r>
              <a:rPr lang="es-MX" altLang="es-ES_tradnl">
                <a:latin typeface="Tahoma" pitchFamily="34" charset="0"/>
              </a:rPr>
              <a:t>“</a:t>
            </a:r>
            <a:r>
              <a:rPr lang="es-ES" altLang="es-ES_tradnl">
                <a:latin typeface="Tahoma" pitchFamily="34" charset="0"/>
              </a:rPr>
              <a:t>memorizar</a:t>
            </a:r>
            <a:r>
              <a:rPr lang="es-MX" altLang="es-ES_tradnl">
                <a:latin typeface="Tahoma" pitchFamily="34" charset="0"/>
              </a:rPr>
              <a:t>” datos, </a:t>
            </a:r>
            <a:r>
              <a:rPr lang="es-ES" altLang="es-ES_tradnl">
                <a:latin typeface="Tahoma" pitchFamily="34" charset="0"/>
              </a:rPr>
              <a:t> </a:t>
            </a:r>
            <a:r>
              <a:rPr lang="es-MX" altLang="es-ES_tradnl">
                <a:latin typeface="Tahoma" pitchFamily="34" charset="0"/>
              </a:rPr>
              <a:t>transformarlos y </a:t>
            </a:r>
            <a:r>
              <a:rPr lang="es-ES" altLang="es-ES_tradnl">
                <a:latin typeface="Tahoma" pitchFamily="34" charset="0"/>
              </a:rPr>
              <a:t>mostrar </a:t>
            </a:r>
            <a:r>
              <a:rPr lang="es-MX" altLang="es-ES_tradnl">
                <a:latin typeface="Tahoma" pitchFamily="34" charset="0"/>
              </a:rPr>
              <a:t>los resultados</a:t>
            </a:r>
            <a:r>
              <a:rPr lang="es-ES" altLang="es-ES_tradnl">
                <a:latin typeface="Tahoma" pitchFamily="34" charset="0"/>
              </a:rPr>
              <a:t>. </a:t>
            </a:r>
            <a:endParaRPr lang="es-MX" altLang="es-ES_tradnl">
              <a:latin typeface="Tahoma" pitchFamily="34" charset="0"/>
            </a:endParaRPr>
          </a:p>
          <a:p>
            <a:pPr algn="ctr" eaLnBrk="0" hangingPunct="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None/>
            </a:pPr>
            <a:endParaRPr lang="es-MX" altLang="es-ES_tradnl">
              <a:latin typeface="Tahoma" pitchFamily="34" charset="0"/>
            </a:endParaRPr>
          </a:p>
          <a:p>
            <a:pPr algn="ctr" eaLnBrk="0" hangingPunct="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None/>
            </a:pPr>
            <a:r>
              <a:rPr lang="es-ES" altLang="es-ES_tradnl">
                <a:latin typeface="Tahoma" pitchFamily="34" charset="0"/>
              </a:rPr>
              <a:t>Hacia 1950, </a:t>
            </a:r>
            <a:r>
              <a:rPr lang="es-ES" altLang="es-ES_tradnl">
                <a:solidFill>
                  <a:srgbClr xmlns:mc="http://schemas.openxmlformats.org/markup-compatibility/2006" xmlns:a14="http://schemas.microsoft.com/office/drawing/2010/main" val="66FF33" mc:Ignorable=""/>
                </a:solidFill>
                <a:latin typeface="Tahoma" pitchFamily="34" charset="0"/>
              </a:rPr>
              <a:t>John Von Neumann</a:t>
            </a:r>
            <a:r>
              <a:rPr lang="es-ES" altLang="es-ES_tradnl">
                <a:latin typeface="Tahoma" pitchFamily="34" charset="0"/>
              </a:rPr>
              <a:t> tuvo la idea de construir una máquina que "</a:t>
            </a:r>
            <a:r>
              <a:rPr lang="es-ES" altLang="es-ES_tradnl">
                <a:solidFill>
                  <a:srgbClr xmlns:mc="http://schemas.openxmlformats.org/markup-compatibility/2006" xmlns:a14="http://schemas.microsoft.com/office/drawing/2010/main" val="66FF33" mc:Ignorable=""/>
                </a:solidFill>
                <a:latin typeface="Tahoma" pitchFamily="34" charset="0"/>
              </a:rPr>
              <a:t>memorizar</a:t>
            </a:r>
            <a:r>
              <a:rPr lang="es-MX" altLang="es-ES_tradnl">
                <a:solidFill>
                  <a:srgbClr xmlns:mc="http://schemas.openxmlformats.org/markup-compatibility/2006" xmlns:a14="http://schemas.microsoft.com/office/drawing/2010/main" val="66FF33" mc:Ignorable=""/>
                </a:solidFill>
                <a:latin typeface="Tahoma" pitchFamily="34" charset="0"/>
              </a:rPr>
              <a:t>a</a:t>
            </a:r>
            <a:r>
              <a:rPr lang="es-ES" altLang="es-ES_tradnl">
                <a:latin typeface="Tahoma" pitchFamily="34" charset="0"/>
              </a:rPr>
              <a:t>" una serie de </a:t>
            </a:r>
            <a:r>
              <a:rPr lang="es-ES" altLang="es-ES_tradnl">
                <a:solidFill>
                  <a:srgbClr xmlns:mc="http://schemas.openxmlformats.org/markup-compatibility/2006" xmlns:a14="http://schemas.microsoft.com/office/drawing/2010/main" val="66FF33" mc:Ignorable=""/>
                </a:solidFill>
                <a:latin typeface="Tahoma" pitchFamily="34" charset="0"/>
              </a:rPr>
              <a:t>órdenes</a:t>
            </a:r>
            <a:r>
              <a:rPr lang="es-ES" altLang="es-ES_tradnl">
                <a:latin typeface="Tahoma" pitchFamily="34" charset="0"/>
              </a:rPr>
              <a:t> y un </a:t>
            </a:r>
            <a:r>
              <a:rPr lang="es-MX" altLang="es-ES_tradnl">
                <a:latin typeface="Tahoma" pitchFamily="34" charset="0"/>
              </a:rPr>
              <a:t>grupo</a:t>
            </a:r>
            <a:r>
              <a:rPr lang="es-ES" altLang="es-ES_tradnl">
                <a:latin typeface="Tahoma" pitchFamily="34" charset="0"/>
              </a:rPr>
              <a:t> de </a:t>
            </a:r>
            <a:r>
              <a:rPr lang="es-ES" altLang="es-ES_tradnl">
                <a:solidFill>
                  <a:srgbClr xmlns:mc="http://schemas.openxmlformats.org/markup-compatibility/2006" xmlns:a14="http://schemas.microsoft.com/office/drawing/2010/main" val="66FF33" mc:Ignorable=""/>
                </a:solidFill>
                <a:latin typeface="Tahoma" pitchFamily="34" charset="0"/>
              </a:rPr>
              <a:t>datos</a:t>
            </a:r>
            <a:r>
              <a:rPr lang="es-ES" altLang="es-ES_tradnl">
                <a:latin typeface="Tahoma" pitchFamily="34" charset="0"/>
              </a:rPr>
              <a:t>, </a:t>
            </a:r>
            <a:r>
              <a:rPr lang="es-MX" altLang="es-ES_tradnl">
                <a:latin typeface="Tahoma" pitchFamily="34" charset="0"/>
              </a:rPr>
              <a:t>para</a:t>
            </a:r>
            <a:r>
              <a:rPr lang="es-ES" altLang="es-ES_tradnl">
                <a:latin typeface="Tahoma" pitchFamily="34" charset="0"/>
              </a:rPr>
              <a:t> que pudiera luego "</a:t>
            </a:r>
            <a:r>
              <a:rPr lang="es-ES" altLang="es-ES_tradnl">
                <a:solidFill>
                  <a:srgbClr xmlns:mc="http://schemas.openxmlformats.org/markup-compatibility/2006" xmlns:a14="http://schemas.microsoft.com/office/drawing/2010/main" val="66FF33" mc:Ignorable=""/>
                </a:solidFill>
                <a:latin typeface="Tahoma" pitchFamily="34" charset="0"/>
              </a:rPr>
              <a:t>trabajar sola</a:t>
            </a:r>
            <a:r>
              <a:rPr lang="es-ES" altLang="es-ES_tradnl">
                <a:latin typeface="Tahoma" pitchFamily="34" charset="0"/>
              </a:rPr>
              <a:t>" hasta lograr </a:t>
            </a:r>
            <a:r>
              <a:rPr lang="es-MX" altLang="es-ES_tradnl">
                <a:latin typeface="Tahoma" pitchFamily="34" charset="0"/>
              </a:rPr>
              <a:t>un</a:t>
            </a:r>
            <a:r>
              <a:rPr lang="es-ES" altLang="es-ES_tradnl">
                <a:latin typeface="Tahoma" pitchFamily="34" charset="0"/>
              </a:rPr>
              <a:t> </a:t>
            </a:r>
            <a:r>
              <a:rPr lang="es-ES" altLang="es-ES_tradnl">
                <a:solidFill>
                  <a:srgbClr xmlns:mc="http://schemas.openxmlformats.org/markup-compatibility/2006" xmlns:a14="http://schemas.microsoft.com/office/drawing/2010/main" val="66FF33" mc:Ignorable=""/>
                </a:solidFill>
                <a:latin typeface="Tahoma" pitchFamily="34" charset="0"/>
              </a:rPr>
              <a:t>resultado</a:t>
            </a:r>
            <a:r>
              <a:rPr lang="es-ES" altLang="es-ES_tradnl">
                <a:latin typeface="Tahoma" pitchFamily="34" charset="0"/>
              </a:rPr>
              <a:t>.</a:t>
            </a:r>
            <a:endParaRPr lang="es-ES_tradnl">
              <a:latin typeface="Tahoma" pitchFamily="34" charset="0"/>
            </a:endParaRPr>
          </a:p>
        </p:txBody>
      </p:sp>
      <p:sp>
        <p:nvSpPr>
          <p:cNvPr id="14340" name="Text Box 5"/>
          <p:cNvSpPr txBox="1">
            <a:spLocks noChangeArrowheads="1"/>
          </p:cNvSpPr>
          <p:nvPr/>
        </p:nvSpPr>
        <p:spPr bwMode="auto">
          <a:xfrm>
            <a:off x="914400" y="1447800"/>
            <a:ext cx="807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kumimoji="0" lang="es-ES_tradnl" sz="3200" b="1">
                <a:latin typeface="Tahoma" pitchFamily="34" charset="0"/>
              </a:rPr>
              <a:t>Arquitectura Von Neumann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87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87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8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878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878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8788" grpId="0" build="p" autoUpdateAnimBg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Text Box 2"/>
          <p:cNvSpPr txBox="1">
            <a:spLocks noChangeArrowheads="1"/>
          </p:cNvSpPr>
          <p:nvPr/>
        </p:nvSpPr>
        <p:spPr bwMode="auto">
          <a:xfrm>
            <a:off x="838200" y="2838450"/>
            <a:ext cx="8229600" cy="2647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kumimoji="0" lang="es-ES_tradnl">
                <a:latin typeface="Tahoma" pitchFamily="34" charset="0"/>
              </a:rPr>
              <a:t>¿Cómo se </a:t>
            </a:r>
            <a:r>
              <a:rPr kumimoji="0" lang="es-ES_tradnl">
                <a:solidFill>
                  <a:srgbClr xmlns:mc="http://schemas.openxmlformats.org/markup-compatibility/2006" xmlns:a14="http://schemas.microsoft.com/office/drawing/2010/main" val="66FF33" mc:Ignorable=""/>
                </a:solidFill>
                <a:latin typeface="Tahoma" pitchFamily="34" charset="0"/>
              </a:rPr>
              <a:t>clasifican</a:t>
            </a:r>
            <a:r>
              <a:rPr kumimoji="0" lang="es-ES_tradnl">
                <a:latin typeface="Tahoma" pitchFamily="34" charset="0"/>
              </a:rPr>
              <a:t> los elementos del hardware?</a:t>
            </a:r>
          </a:p>
          <a:p>
            <a:pPr algn="ctr" eaLnBrk="0" hangingPunct="0"/>
            <a:endParaRPr kumimoji="0" lang="es-ES_tradnl">
              <a:latin typeface="Tahoma" pitchFamily="34" charset="0"/>
            </a:endParaRPr>
          </a:p>
          <a:p>
            <a:pPr algn="ctr" eaLnBrk="0" hangingPunct="0"/>
            <a:r>
              <a:rPr kumimoji="0" lang="es-ES_tradnl">
                <a:latin typeface="Tahoma" pitchFamily="34" charset="0"/>
              </a:rPr>
              <a:t>Procesador</a:t>
            </a:r>
          </a:p>
          <a:p>
            <a:pPr algn="ctr" eaLnBrk="0" hangingPunct="0"/>
            <a:r>
              <a:rPr kumimoji="0" lang="es-ES_tradnl">
                <a:latin typeface="Tahoma" pitchFamily="34" charset="0"/>
              </a:rPr>
              <a:t>Memoria principal</a:t>
            </a:r>
          </a:p>
          <a:p>
            <a:pPr algn="ctr" eaLnBrk="0" hangingPunct="0"/>
            <a:r>
              <a:rPr kumimoji="0" lang="es-ES_tradnl">
                <a:latin typeface="Tahoma" pitchFamily="34" charset="0"/>
              </a:rPr>
              <a:t>Dispositivos de entrada</a:t>
            </a:r>
          </a:p>
          <a:p>
            <a:pPr algn="ctr" eaLnBrk="0" hangingPunct="0"/>
            <a:r>
              <a:rPr kumimoji="0" lang="es-ES_tradnl">
                <a:latin typeface="Tahoma" pitchFamily="34" charset="0"/>
              </a:rPr>
              <a:t>Dispositivos de salida</a:t>
            </a:r>
          </a:p>
          <a:p>
            <a:pPr algn="ctr" eaLnBrk="0" hangingPunct="0"/>
            <a:r>
              <a:rPr kumimoji="0" lang="es-ES_tradnl">
                <a:latin typeface="Tahoma" pitchFamily="34" charset="0"/>
              </a:rPr>
              <a:t>Dispositivos de almacenamiento secundario</a:t>
            </a:r>
            <a:endParaRPr kumimoji="0" lang="es-ES_tradnl">
              <a:solidFill>
                <a:srgbClr xmlns:mc="http://schemas.openxmlformats.org/markup-compatibility/2006" xmlns:a14="http://schemas.microsoft.com/office/drawing/2010/main" val="66FF33" mc:Ignorable=""/>
              </a:solidFill>
              <a:latin typeface="Tahoma" pitchFamily="34" charset="0"/>
            </a:endParaRPr>
          </a:p>
        </p:txBody>
      </p:sp>
      <p:sp>
        <p:nvSpPr>
          <p:cNvPr id="15363" name="Text Box 4"/>
          <p:cNvSpPr txBox="1">
            <a:spLocks noChangeArrowheads="1"/>
          </p:cNvSpPr>
          <p:nvPr/>
        </p:nvSpPr>
        <p:spPr bwMode="auto">
          <a:xfrm>
            <a:off x="914400" y="1447800"/>
            <a:ext cx="807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kumimoji="0" lang="es-ES_tradnl" sz="3200" b="1">
                <a:latin typeface="Tahoma" pitchFamily="34" charset="0"/>
              </a:rPr>
              <a:t>Repaso</a:t>
            </a:r>
          </a:p>
        </p:txBody>
      </p:sp>
      <p:sp>
        <p:nvSpPr>
          <p:cNvPr id="15364" name="Text Box 7"/>
          <p:cNvSpPr txBox="1">
            <a:spLocks noChangeArrowheads="1"/>
          </p:cNvSpPr>
          <p:nvPr/>
        </p:nvSpPr>
        <p:spPr bwMode="auto">
          <a:xfrm>
            <a:off x="914400" y="261938"/>
            <a:ext cx="69929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kumimoji="0" lang="es-ES_tradnl" b="1">
                <a:solidFill>
                  <a:schemeClr val="folHlink"/>
                </a:solidFill>
                <a:latin typeface="Tahoma" pitchFamily="34" charset="0"/>
              </a:rPr>
              <a:t>Tema: Componentes físicos de un ordenador</a:t>
            </a:r>
            <a:endParaRPr kumimoji="0" lang="es-ES_tradnl">
              <a:latin typeface="Tahoma" pitchFamily="34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36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36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36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36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6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366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366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6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1366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1366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6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1366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1366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6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1366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1366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3666" grpId="0" build="p" autoUpdateAnimBg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4" name="Text Box 2"/>
          <p:cNvSpPr txBox="1">
            <a:spLocks noChangeArrowheads="1"/>
          </p:cNvSpPr>
          <p:nvPr/>
        </p:nvSpPr>
        <p:spPr bwMode="auto">
          <a:xfrm>
            <a:off x="914400" y="4800600"/>
            <a:ext cx="8229600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kumimoji="0" lang="es-ES_tradnl">
                <a:latin typeface="Tahoma" pitchFamily="34" charset="0"/>
              </a:rPr>
              <a:t>¿Dónde se lleva a cabo el procesamiento de los datos?</a:t>
            </a:r>
          </a:p>
          <a:p>
            <a:pPr algn="ctr" eaLnBrk="0" hangingPunct="0"/>
            <a:endParaRPr kumimoji="0" lang="es-ES_tradnl">
              <a:latin typeface="Tahoma" pitchFamily="34" charset="0"/>
            </a:endParaRPr>
          </a:p>
          <a:p>
            <a:pPr algn="ctr" eaLnBrk="0" hangingPunct="0"/>
            <a:r>
              <a:rPr kumimoji="0" lang="es-ES_tradnl">
                <a:latin typeface="Tahoma" pitchFamily="34" charset="0"/>
              </a:rPr>
              <a:t>En la </a:t>
            </a:r>
            <a:r>
              <a:rPr kumimoji="0" lang="es-ES_tradnl">
                <a:solidFill>
                  <a:srgbClr xmlns:mc="http://schemas.openxmlformats.org/markup-compatibility/2006" xmlns:a14="http://schemas.microsoft.com/office/drawing/2010/main" val="66FF33" mc:Ignorable=""/>
                </a:solidFill>
                <a:latin typeface="Tahoma" pitchFamily="34" charset="0"/>
              </a:rPr>
              <a:t>Unidad Central de Procesamiento (CPU)</a:t>
            </a:r>
          </a:p>
        </p:txBody>
      </p:sp>
      <p:sp>
        <p:nvSpPr>
          <p:cNvPr id="16387" name="Text Box 4"/>
          <p:cNvSpPr txBox="1">
            <a:spLocks noChangeArrowheads="1"/>
          </p:cNvSpPr>
          <p:nvPr/>
        </p:nvSpPr>
        <p:spPr bwMode="auto">
          <a:xfrm>
            <a:off x="914400" y="1447800"/>
            <a:ext cx="807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kumimoji="0" lang="es-ES_tradnl" sz="3200" b="1">
                <a:latin typeface="Tahoma" pitchFamily="34" charset="0"/>
              </a:rPr>
              <a:t>Repaso</a:t>
            </a:r>
          </a:p>
        </p:txBody>
      </p:sp>
      <p:sp>
        <p:nvSpPr>
          <p:cNvPr id="120838" name="Text Box 6"/>
          <p:cNvSpPr txBox="1">
            <a:spLocks noChangeArrowheads="1"/>
          </p:cNvSpPr>
          <p:nvPr/>
        </p:nvSpPr>
        <p:spPr bwMode="auto">
          <a:xfrm>
            <a:off x="914400" y="2667000"/>
            <a:ext cx="8229600" cy="155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kumimoji="0" lang="es-ES_tradnl">
                <a:latin typeface="Tahoma" pitchFamily="34" charset="0"/>
              </a:rPr>
              <a:t>¿Cómo se </a:t>
            </a:r>
            <a:r>
              <a:rPr kumimoji="0" lang="es-ES_tradnl">
                <a:solidFill>
                  <a:srgbClr xmlns:mc="http://schemas.openxmlformats.org/markup-compatibility/2006" xmlns:a14="http://schemas.microsoft.com/office/drawing/2010/main" val="66FF33" mc:Ignorable=""/>
                </a:solidFill>
                <a:latin typeface="Tahoma" pitchFamily="34" charset="0"/>
              </a:rPr>
              <a:t>relacionan</a:t>
            </a:r>
            <a:r>
              <a:rPr kumimoji="0" lang="es-ES_tradnl">
                <a:latin typeface="Tahoma" pitchFamily="34" charset="0"/>
              </a:rPr>
              <a:t> los elementos de hardware  para procesar los datos?</a:t>
            </a:r>
          </a:p>
          <a:p>
            <a:pPr algn="ctr" eaLnBrk="0" hangingPunct="0"/>
            <a:endParaRPr kumimoji="0" lang="es-ES_tradnl">
              <a:latin typeface="Tahoma" pitchFamily="34" charset="0"/>
            </a:endParaRPr>
          </a:p>
          <a:p>
            <a:pPr algn="ctr" eaLnBrk="0" hangingPunct="0"/>
            <a:r>
              <a:rPr kumimoji="0" lang="es-ES_tradnl">
                <a:latin typeface="Tahoma" pitchFamily="34" charset="0"/>
              </a:rPr>
              <a:t>Según el modelo llamado</a:t>
            </a:r>
            <a:r>
              <a:rPr kumimoji="0" lang="es-ES_tradnl">
                <a:solidFill>
                  <a:srgbClr xmlns:mc="http://schemas.openxmlformats.org/markup-compatibility/2006" xmlns:a14="http://schemas.microsoft.com/office/drawing/2010/main" val="66FF33" mc:Ignorable=""/>
                </a:solidFill>
                <a:latin typeface="Tahoma" pitchFamily="34" charset="0"/>
              </a:rPr>
              <a:t> Arquitectura Von Neumann</a:t>
            </a:r>
          </a:p>
        </p:txBody>
      </p:sp>
      <p:sp>
        <p:nvSpPr>
          <p:cNvPr id="16389" name="Text Box 7"/>
          <p:cNvSpPr txBox="1">
            <a:spLocks noChangeArrowheads="1"/>
          </p:cNvSpPr>
          <p:nvPr/>
        </p:nvSpPr>
        <p:spPr bwMode="auto">
          <a:xfrm>
            <a:off x="914400" y="261938"/>
            <a:ext cx="69929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kumimoji="0" lang="es-ES_tradnl" b="1">
                <a:solidFill>
                  <a:schemeClr val="folHlink"/>
                </a:solidFill>
                <a:latin typeface="Tahoma" pitchFamily="34" charset="0"/>
              </a:rPr>
              <a:t>Tema: Componentes físicos de un ordenador</a:t>
            </a:r>
            <a:endParaRPr kumimoji="0" lang="es-ES_tradnl">
              <a:latin typeface="Tahoma" pitchFamily="34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08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08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08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208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208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208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208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208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0834" grpId="0" build="p" autoUpdateAnimBg="0"/>
      <p:bldP spid="120838" grpId="0" build="p" autoUpdateAnimBg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Text Box 3"/>
          <p:cNvSpPr txBox="1">
            <a:spLocks noChangeArrowheads="1"/>
          </p:cNvSpPr>
          <p:nvPr/>
        </p:nvSpPr>
        <p:spPr bwMode="auto">
          <a:xfrm>
            <a:off x="914400" y="2590800"/>
            <a:ext cx="5638800" cy="2647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buFontTx/>
              <a:buChar char="•"/>
            </a:pPr>
            <a:r>
              <a:rPr kumimoji="0" lang="es-ES_tradnl">
                <a:latin typeface="Tahoma" pitchFamily="34" charset="0"/>
              </a:rPr>
              <a:t> Físicamente, son pequeños chips llamados microprocesadores.</a:t>
            </a:r>
          </a:p>
          <a:p>
            <a:pPr eaLnBrk="0" hangingPunct="0">
              <a:buFontTx/>
              <a:buChar char="•"/>
            </a:pPr>
            <a:endParaRPr kumimoji="0" lang="es-ES_tradnl">
              <a:latin typeface="Tahoma" pitchFamily="34" charset="0"/>
            </a:endParaRPr>
          </a:p>
          <a:p>
            <a:pPr eaLnBrk="0" hangingPunct="0">
              <a:buFontTx/>
              <a:buChar char="•"/>
            </a:pPr>
            <a:r>
              <a:rPr kumimoji="0" lang="es-ES_tradnl">
                <a:latin typeface="Tahoma" pitchFamily="34" charset="0"/>
              </a:rPr>
              <a:t> Es el “</a:t>
            </a:r>
            <a:r>
              <a:rPr kumimoji="0" lang="es-ES_tradnl">
                <a:solidFill>
                  <a:srgbClr xmlns:mc="http://schemas.openxmlformats.org/markup-compatibility/2006" xmlns:a14="http://schemas.microsoft.com/office/drawing/2010/main" val="66FF33" mc:Ignorable=""/>
                </a:solidFill>
                <a:latin typeface="Tahoma" pitchFamily="34" charset="0"/>
              </a:rPr>
              <a:t>Cerebro</a:t>
            </a:r>
            <a:r>
              <a:rPr kumimoji="0" lang="es-ES_tradnl">
                <a:latin typeface="Tahoma" pitchFamily="34" charset="0"/>
              </a:rPr>
              <a:t>” del ordenador.</a:t>
            </a:r>
          </a:p>
          <a:p>
            <a:pPr eaLnBrk="0" hangingPunct="0">
              <a:buFontTx/>
              <a:buChar char="•"/>
            </a:pPr>
            <a:endParaRPr kumimoji="0" lang="es-ES_tradnl">
              <a:latin typeface="Tahoma" pitchFamily="34" charset="0"/>
            </a:endParaRPr>
          </a:p>
          <a:p>
            <a:pPr eaLnBrk="0" hangingPunct="0">
              <a:buFontTx/>
              <a:buChar char="•"/>
            </a:pPr>
            <a:r>
              <a:rPr kumimoji="0" lang="es-ES_tradnl">
                <a:latin typeface="Tahoma" pitchFamily="34" charset="0"/>
              </a:rPr>
              <a:t> Es el lugar donde se </a:t>
            </a:r>
            <a:r>
              <a:rPr kumimoji="0" lang="es-ES_tradnl">
                <a:solidFill>
                  <a:srgbClr xmlns:mc="http://schemas.openxmlformats.org/markup-compatibility/2006" xmlns:a14="http://schemas.microsoft.com/office/drawing/2010/main" val="66FF33" mc:Ignorable=""/>
                </a:solidFill>
                <a:latin typeface="Tahoma" pitchFamily="34" charset="0"/>
              </a:rPr>
              <a:t>manipulan los datos</a:t>
            </a:r>
            <a:r>
              <a:rPr kumimoji="0" lang="es-ES_tradnl">
                <a:latin typeface="Tahoma" pitchFamily="34" charset="0"/>
              </a:rPr>
              <a:t>.</a:t>
            </a:r>
          </a:p>
        </p:txBody>
      </p:sp>
      <p:sp>
        <p:nvSpPr>
          <p:cNvPr id="2" name="Text Box 5"/>
          <p:cNvSpPr txBox="1">
            <a:spLocks noChangeArrowheads="1"/>
          </p:cNvSpPr>
          <p:nvPr/>
        </p:nvSpPr>
        <p:spPr bwMode="auto">
          <a:xfrm>
            <a:off x="914400" y="1524000"/>
            <a:ext cx="807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kumimoji="0" lang="es-ES_tradnl" sz="3200" b="1">
                <a:latin typeface="Tahoma" pitchFamily="34" charset="0"/>
              </a:rPr>
              <a:t>El procesador o CPU</a:t>
            </a:r>
          </a:p>
        </p:txBody>
      </p:sp>
      <p:pic>
        <p:nvPicPr>
          <p:cNvPr id="17412" name="Picture 10" descr="cpu-assorted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781800" y="3505200"/>
            <a:ext cx="213360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419" name="Text Box 11"/>
          <p:cNvSpPr txBox="1">
            <a:spLocks noChangeArrowheads="1"/>
          </p:cNvSpPr>
          <p:nvPr/>
        </p:nvSpPr>
        <p:spPr bwMode="auto">
          <a:xfrm>
            <a:off x="914400" y="5378450"/>
            <a:ext cx="78486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buFontTx/>
              <a:buChar char="•"/>
            </a:pPr>
            <a:r>
              <a:rPr kumimoji="0" lang="es-ES_tradnl">
                <a:latin typeface="Tahoma" pitchFamily="34" charset="0"/>
              </a:rPr>
              <a:t> Compuesto por dos elementos: </a:t>
            </a:r>
            <a:r>
              <a:rPr kumimoji="0" lang="es-ES_tradnl">
                <a:solidFill>
                  <a:srgbClr xmlns:mc="http://schemas.openxmlformats.org/markup-compatibility/2006" xmlns:a14="http://schemas.microsoft.com/office/drawing/2010/main" val="66FF33" mc:Ignorable=""/>
                </a:solidFill>
                <a:latin typeface="Tahoma" pitchFamily="34" charset="0"/>
              </a:rPr>
              <a:t>La Unidad de Control y la Unidad Aritmética-Lógica</a:t>
            </a:r>
            <a:r>
              <a:rPr kumimoji="0" lang="es-ES_tradnl">
                <a:latin typeface="Tahoma" pitchFamily="34" charset="0"/>
              </a:rPr>
              <a:t>.</a:t>
            </a:r>
          </a:p>
        </p:txBody>
      </p:sp>
      <p:sp>
        <p:nvSpPr>
          <p:cNvPr id="17414" name="Text Box 12"/>
          <p:cNvSpPr txBox="1">
            <a:spLocks noChangeArrowheads="1"/>
          </p:cNvSpPr>
          <p:nvPr/>
        </p:nvSpPr>
        <p:spPr bwMode="auto">
          <a:xfrm>
            <a:off x="914400" y="261938"/>
            <a:ext cx="69929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kumimoji="0" lang="es-ES_tradnl" b="1">
                <a:solidFill>
                  <a:schemeClr val="folHlink"/>
                </a:solidFill>
                <a:latin typeface="Tahoma" pitchFamily="34" charset="0"/>
              </a:rPr>
              <a:t>Tema: Componentes físicos de un ordenador</a:t>
            </a:r>
            <a:endParaRPr kumimoji="0" lang="es-ES_tradnl">
              <a:latin typeface="Tahoma" pitchFamily="34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7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7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74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74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1" grpId="0" build="p" autoUpdateAnimBg="0"/>
      <p:bldP spid="17419" grpId="0" autoUpdateAnimBg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Text Box 3"/>
          <p:cNvSpPr txBox="1">
            <a:spLocks noChangeArrowheads="1"/>
          </p:cNvSpPr>
          <p:nvPr/>
        </p:nvSpPr>
        <p:spPr bwMode="auto">
          <a:xfrm>
            <a:off x="838200" y="3352800"/>
            <a:ext cx="8305800" cy="337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buFontTx/>
              <a:buChar char="•"/>
            </a:pPr>
            <a:r>
              <a:rPr kumimoji="0" lang="es-ES_tradnl">
                <a:latin typeface="Tahoma" pitchFamily="34" charset="0"/>
              </a:rPr>
              <a:t>  Administra los recursos del ordenador, es decir, la memoria, los dispositivos de entrada, los de salida y los de almacenamiento.</a:t>
            </a:r>
          </a:p>
          <a:p>
            <a:pPr eaLnBrk="0" hangingPunct="0"/>
            <a:endParaRPr kumimoji="0" lang="es-ES_tradnl">
              <a:latin typeface="Tahoma" pitchFamily="34" charset="0"/>
            </a:endParaRPr>
          </a:p>
          <a:p>
            <a:pPr eaLnBrk="0" hangingPunct="0">
              <a:buFontTx/>
              <a:buChar char="•"/>
            </a:pPr>
            <a:r>
              <a:rPr kumimoji="0" lang="es-ES_tradnl">
                <a:latin typeface="Tahoma" pitchFamily="34" charset="0"/>
              </a:rPr>
              <a:t>  Contiene un conjunto de instrucciones básicas que permiten tal administración</a:t>
            </a:r>
          </a:p>
          <a:p>
            <a:pPr eaLnBrk="0" hangingPunct="0"/>
            <a:endParaRPr kumimoji="0" lang="es-ES_tradnl">
              <a:latin typeface="Tahoma" pitchFamily="34" charset="0"/>
            </a:endParaRPr>
          </a:p>
          <a:p>
            <a:pPr eaLnBrk="0" hangingPunct="0">
              <a:buFontTx/>
              <a:buChar char="•"/>
            </a:pPr>
            <a:r>
              <a:rPr kumimoji="0" lang="es-ES_tradnl">
                <a:latin typeface="Tahoma" pitchFamily="34" charset="0"/>
              </a:rPr>
              <a:t>   Transfiere los datos a la Unidad Aritmética-Lógica, para su procesamiento.</a:t>
            </a:r>
          </a:p>
        </p:txBody>
      </p:sp>
      <p:sp>
        <p:nvSpPr>
          <p:cNvPr id="2" name="Text Box 8"/>
          <p:cNvSpPr txBox="1">
            <a:spLocks noChangeArrowheads="1"/>
          </p:cNvSpPr>
          <p:nvPr/>
        </p:nvSpPr>
        <p:spPr bwMode="auto">
          <a:xfrm>
            <a:off x="914400" y="1524000"/>
            <a:ext cx="807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kumimoji="0" lang="es-ES_tradnl" sz="3200" b="1">
                <a:latin typeface="Tahoma" pitchFamily="34" charset="0"/>
              </a:rPr>
              <a:t>El procesador o CPU</a:t>
            </a:r>
          </a:p>
        </p:txBody>
      </p:sp>
      <p:sp>
        <p:nvSpPr>
          <p:cNvPr id="18441" name="Text Box 9"/>
          <p:cNvSpPr txBox="1">
            <a:spLocks noChangeArrowheads="1"/>
          </p:cNvSpPr>
          <p:nvPr/>
        </p:nvSpPr>
        <p:spPr bwMode="auto">
          <a:xfrm>
            <a:off x="914400" y="2330450"/>
            <a:ext cx="8077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kumimoji="0" lang="es-ES_tradnl" sz="2800">
                <a:latin typeface="Tahoma" pitchFamily="34" charset="0"/>
              </a:rPr>
              <a:t>La Unidad de Control (UC)</a:t>
            </a:r>
          </a:p>
        </p:txBody>
      </p:sp>
      <p:sp>
        <p:nvSpPr>
          <p:cNvPr id="18437" name="Text Box 10"/>
          <p:cNvSpPr txBox="1">
            <a:spLocks noChangeArrowheads="1"/>
          </p:cNvSpPr>
          <p:nvPr/>
        </p:nvSpPr>
        <p:spPr bwMode="auto">
          <a:xfrm>
            <a:off x="914400" y="261938"/>
            <a:ext cx="69929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kumimoji="0" lang="es-ES_tradnl" b="1">
                <a:solidFill>
                  <a:schemeClr val="folHlink"/>
                </a:solidFill>
                <a:latin typeface="Tahoma" pitchFamily="34" charset="0"/>
              </a:rPr>
              <a:t>Tema: Componentes físicos de un ordenador</a:t>
            </a:r>
            <a:endParaRPr kumimoji="0" lang="es-ES_tradnl">
              <a:latin typeface="Tahoma" pitchFamily="34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84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84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8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8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5" grpId="0" build="p" autoUpdateAnimBg="0"/>
      <p:bldP spid="18441" grpId="0" autoUpdateAnimBg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8" name="Text Box 2"/>
          <p:cNvSpPr txBox="1">
            <a:spLocks noChangeArrowheads="1"/>
          </p:cNvSpPr>
          <p:nvPr/>
        </p:nvSpPr>
        <p:spPr bwMode="auto">
          <a:xfrm>
            <a:off x="838200" y="3352800"/>
            <a:ext cx="8305800" cy="191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buFontTx/>
              <a:buChar char="•"/>
            </a:pPr>
            <a:r>
              <a:rPr kumimoji="0" lang="es-ES_tradnl">
                <a:latin typeface="Tahoma" pitchFamily="34" charset="0"/>
              </a:rPr>
              <a:t>  Ejecuta operaciones aritméticas y pruebas lógicas entre operandos.</a:t>
            </a:r>
          </a:p>
          <a:p>
            <a:pPr eaLnBrk="0" hangingPunct="0">
              <a:buFontTx/>
              <a:buChar char="•"/>
            </a:pPr>
            <a:endParaRPr kumimoji="0" lang="es-ES_tradnl">
              <a:latin typeface="Tahoma" pitchFamily="34" charset="0"/>
            </a:endParaRPr>
          </a:p>
          <a:p>
            <a:pPr eaLnBrk="0" hangingPunct="0">
              <a:buFontTx/>
              <a:buChar char="•"/>
            </a:pPr>
            <a:r>
              <a:rPr kumimoji="0" lang="es-ES_tradnl">
                <a:latin typeface="Tahoma" pitchFamily="34" charset="0"/>
              </a:rPr>
              <a:t> Procesa los datos mediante la manipulación de números, letras y símbolos.</a:t>
            </a:r>
          </a:p>
        </p:txBody>
      </p:sp>
      <p:sp>
        <p:nvSpPr>
          <p:cNvPr id="19459" name="Text Box 4"/>
          <p:cNvSpPr txBox="1">
            <a:spLocks noChangeArrowheads="1"/>
          </p:cNvSpPr>
          <p:nvPr/>
        </p:nvSpPr>
        <p:spPr bwMode="auto">
          <a:xfrm>
            <a:off x="914400" y="1524000"/>
            <a:ext cx="807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kumimoji="0" lang="es-ES_tradnl" sz="3200" b="1">
                <a:latin typeface="Tahoma" pitchFamily="34" charset="0"/>
              </a:rPr>
              <a:t>El procesador o CPU</a:t>
            </a:r>
          </a:p>
        </p:txBody>
      </p:sp>
      <p:sp>
        <p:nvSpPr>
          <p:cNvPr id="121861" name="Text Box 5"/>
          <p:cNvSpPr txBox="1">
            <a:spLocks noChangeArrowheads="1"/>
          </p:cNvSpPr>
          <p:nvPr/>
        </p:nvSpPr>
        <p:spPr bwMode="auto">
          <a:xfrm>
            <a:off x="914400" y="2330450"/>
            <a:ext cx="8077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kumimoji="0" lang="es-ES_tradnl" sz="2800">
                <a:latin typeface="Tahoma" pitchFamily="34" charset="0"/>
              </a:rPr>
              <a:t>La Unidad Aritmética-Lógica (UAL)</a:t>
            </a:r>
          </a:p>
        </p:txBody>
      </p:sp>
      <p:sp>
        <p:nvSpPr>
          <p:cNvPr id="19461" name="Text Box 6"/>
          <p:cNvSpPr txBox="1">
            <a:spLocks noChangeArrowheads="1"/>
          </p:cNvSpPr>
          <p:nvPr/>
        </p:nvSpPr>
        <p:spPr bwMode="auto">
          <a:xfrm>
            <a:off x="914400" y="261938"/>
            <a:ext cx="69929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kumimoji="0" lang="es-ES_tradnl" b="1">
                <a:solidFill>
                  <a:schemeClr val="folHlink"/>
                </a:solidFill>
                <a:latin typeface="Tahoma" pitchFamily="34" charset="0"/>
              </a:rPr>
              <a:t>Tema: Componentes físicos de un ordenador</a:t>
            </a:r>
            <a:endParaRPr kumimoji="0" lang="es-ES_tradnl">
              <a:latin typeface="Tahoma" pitchFamily="34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18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18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18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218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5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2185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2185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1858" grpId="0" build="p" autoUpdateAnimBg="0"/>
      <p:bldP spid="121861" grpId="0" autoUpdateAnimBg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6" name="Text Box 2"/>
          <p:cNvSpPr txBox="1">
            <a:spLocks noChangeArrowheads="1"/>
          </p:cNvSpPr>
          <p:nvPr/>
        </p:nvSpPr>
        <p:spPr bwMode="auto">
          <a:xfrm>
            <a:off x="838200" y="3048000"/>
            <a:ext cx="8305800" cy="155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buFontTx/>
              <a:buChar char="•"/>
            </a:pPr>
            <a:r>
              <a:rPr kumimoji="0" lang="es-ES_tradnl">
                <a:latin typeface="Tahoma" pitchFamily="34" charset="0"/>
              </a:rPr>
              <a:t> Presente en ordenadores IBM y compatibles.</a:t>
            </a:r>
          </a:p>
          <a:p>
            <a:pPr eaLnBrk="0" hangingPunct="0">
              <a:buFontTx/>
              <a:buChar char="•"/>
            </a:pPr>
            <a:endParaRPr kumimoji="0" lang="es-ES_tradnl">
              <a:latin typeface="Tahoma" pitchFamily="34" charset="0"/>
            </a:endParaRPr>
          </a:p>
          <a:p>
            <a:pPr eaLnBrk="0" hangingPunct="0">
              <a:buFontTx/>
              <a:buChar char="•"/>
            </a:pPr>
            <a:r>
              <a:rPr kumimoji="0" lang="es-ES_tradnl">
                <a:latin typeface="Tahoma" pitchFamily="34" charset="0"/>
              </a:rPr>
              <a:t> Modelos:	8086 (año 1981), …286, 386, 486</a:t>
            </a:r>
          </a:p>
          <a:p>
            <a:pPr eaLnBrk="0" hangingPunct="0"/>
            <a:r>
              <a:rPr kumimoji="0" lang="es-ES_tradnl">
                <a:latin typeface="Tahoma" pitchFamily="34" charset="0"/>
              </a:rPr>
              <a:t>		Pentium, Pentium Pro, …, Pentium IV</a:t>
            </a:r>
          </a:p>
        </p:txBody>
      </p:sp>
      <p:sp>
        <p:nvSpPr>
          <p:cNvPr id="20483" name="Text Box 4"/>
          <p:cNvSpPr txBox="1">
            <a:spLocks noChangeArrowheads="1"/>
          </p:cNvSpPr>
          <p:nvPr/>
        </p:nvSpPr>
        <p:spPr bwMode="auto">
          <a:xfrm>
            <a:off x="914400" y="1524000"/>
            <a:ext cx="807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kumimoji="0" lang="es-ES_tradnl" sz="3200" b="1">
                <a:latin typeface="Tahoma" pitchFamily="34" charset="0"/>
              </a:rPr>
              <a:t>El procesador o CPU</a:t>
            </a:r>
          </a:p>
        </p:txBody>
      </p:sp>
      <p:sp>
        <p:nvSpPr>
          <p:cNvPr id="123909" name="Text Box 5"/>
          <p:cNvSpPr txBox="1">
            <a:spLocks noChangeArrowheads="1"/>
          </p:cNvSpPr>
          <p:nvPr/>
        </p:nvSpPr>
        <p:spPr bwMode="auto">
          <a:xfrm>
            <a:off x="914400" y="2330450"/>
            <a:ext cx="8077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kumimoji="0" lang="es-ES_tradnl" sz="2800">
                <a:latin typeface="Tahoma" pitchFamily="34" charset="0"/>
              </a:rPr>
              <a:t>Tecnología INTEL</a:t>
            </a:r>
          </a:p>
        </p:txBody>
      </p:sp>
      <p:pic>
        <p:nvPicPr>
          <p:cNvPr id="123910" name="Picture 6" descr="pag58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581400" y="4953000"/>
            <a:ext cx="2438400" cy="170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486" name="Text Box 7"/>
          <p:cNvSpPr txBox="1">
            <a:spLocks noChangeArrowheads="1"/>
          </p:cNvSpPr>
          <p:nvPr/>
        </p:nvSpPr>
        <p:spPr bwMode="auto">
          <a:xfrm>
            <a:off x="914400" y="261938"/>
            <a:ext cx="69929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kumimoji="0" lang="es-ES_tradnl" b="1">
                <a:solidFill>
                  <a:schemeClr val="folHlink"/>
                </a:solidFill>
                <a:latin typeface="Tahoma" pitchFamily="34" charset="0"/>
              </a:rPr>
              <a:t>Tema: Componentes físicos de un ordenador</a:t>
            </a:r>
            <a:endParaRPr kumimoji="0" lang="es-ES_tradnl">
              <a:latin typeface="Tahoma" pitchFamily="34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39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39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239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39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3000"/>
                            </p:stCondLst>
                            <p:childTnLst>
                              <p:par>
                                <p:cTn id="15" presetID="2" presetClass="entr" presetSubtype="4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0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2390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2390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5500"/>
                            </p:stCondLst>
                            <p:childTnLst>
                              <p:par>
                                <p:cTn id="20" presetID="2" presetClass="entr" presetSubtype="4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0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2390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2390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8000"/>
                            </p:stCondLst>
                            <p:childTnLst>
                              <p:par>
                                <p:cTn id="25" presetID="9" presetClass="entr" presetSubtype="0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1239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3906" grpId="0" build="p" autoUpdateAnimBg="0" advAuto="2000"/>
      <p:bldP spid="123909" grpId="0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Rectángulo"/>
          <p:cNvSpPr/>
          <p:nvPr/>
        </p:nvSpPr>
        <p:spPr>
          <a:xfrm>
            <a:off x="683568" y="404664"/>
            <a:ext cx="3600400" cy="72008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s-MX" sz="3200" b="1" dirty="0" smtClean="0">
                <a:solidFill>
                  <a:srgbClr xmlns:mc="http://schemas.openxmlformats.org/markup-compatibility/2006" xmlns:a14="http://schemas.microsoft.com/office/drawing/2010/main" val="FF0000" mc:Ignorable=""/>
                </a:solidFill>
              </a:rPr>
              <a:t>MENU</a:t>
            </a:r>
            <a:endParaRPr lang="es-MX" sz="3200" b="1" dirty="0">
              <a:solidFill>
                <a:srgbClr xmlns:mc="http://schemas.openxmlformats.org/markup-compatibility/2006" xmlns:a14="http://schemas.microsoft.com/office/drawing/2010/main" val="FF0000" mc:Ignorable=""/>
              </a:solidFill>
            </a:endParaRPr>
          </a:p>
        </p:txBody>
      </p:sp>
      <p:graphicFrame>
        <p:nvGraphicFramePr>
          <p:cNvPr id="7" name="6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369668"/>
              </p:ext>
            </p:extLst>
          </p:nvPr>
        </p:nvGraphicFramePr>
        <p:xfrm>
          <a:off x="1475656" y="1412776"/>
          <a:ext cx="6096000" cy="468052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/>
                <a:gridCol w="3048000"/>
              </a:tblGrid>
              <a:tr h="780087">
                <a:tc>
                  <a:txBody>
                    <a:bodyPr/>
                    <a:lstStyle/>
                    <a:p>
                      <a:r>
                        <a:rPr lang="es-MX" dirty="0" smtClean="0"/>
                        <a:t>COMPUTADORA</a:t>
                      </a:r>
                    </a:p>
                    <a:p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>
                          <a:hlinkClick r:id="rId2" action="ppaction://hlinksldjump"/>
                        </a:rPr>
                        <a:t>HARDWARE</a:t>
                      </a:r>
                      <a:endParaRPr lang="es-MX" dirty="0"/>
                    </a:p>
                  </a:txBody>
                  <a:tcPr/>
                </a:tc>
              </a:tr>
              <a:tr h="780087">
                <a:tc>
                  <a:txBody>
                    <a:bodyPr/>
                    <a:lstStyle/>
                    <a:p>
                      <a:r>
                        <a:rPr lang="es-MX" dirty="0" smtClean="0">
                          <a:hlinkClick r:id="rId3" action="ppaction://hlinksldjump"/>
                        </a:rPr>
                        <a:t>TECNOLOGIAS</a:t>
                      </a:r>
                      <a:r>
                        <a:rPr lang="es-MX" baseline="0" dirty="0" smtClean="0">
                          <a:hlinkClick r:id="rId3" action="ppaction://hlinksldjump"/>
                        </a:rPr>
                        <a:t> RECIENTES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>
                          <a:hlinkClick r:id="rId4" action="ppaction://hlinksldjump"/>
                        </a:rPr>
                        <a:t>CPU</a:t>
                      </a:r>
                      <a:endParaRPr lang="es-MX" dirty="0" smtClean="0"/>
                    </a:p>
                    <a:p>
                      <a:endParaRPr lang="es-MX" dirty="0"/>
                    </a:p>
                  </a:txBody>
                  <a:tcPr/>
                </a:tc>
              </a:tr>
              <a:tr h="780087">
                <a:tc>
                  <a:txBody>
                    <a:bodyPr/>
                    <a:lstStyle/>
                    <a:p>
                      <a:r>
                        <a:rPr lang="es-MX" dirty="0" smtClean="0">
                          <a:hlinkClick r:id="rId5" action="ppaction://hlinksldjump"/>
                        </a:rPr>
                        <a:t>ORDENADOR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>
                          <a:hlinkClick r:id="rId6" action="ppaction://hlinksldjump"/>
                        </a:rPr>
                        <a:t>PROCESAMIENTO</a:t>
                      </a:r>
                      <a:r>
                        <a:rPr lang="es-MX" baseline="0" dirty="0" smtClean="0">
                          <a:hlinkClick r:id="rId6" action="ppaction://hlinksldjump"/>
                        </a:rPr>
                        <a:t> DE DATOS</a:t>
                      </a:r>
                      <a:endParaRPr lang="es-MX" dirty="0" smtClean="0"/>
                    </a:p>
                  </a:txBody>
                  <a:tcPr/>
                </a:tc>
              </a:tr>
              <a:tr h="780087">
                <a:tc>
                  <a:txBody>
                    <a:bodyPr/>
                    <a:lstStyle/>
                    <a:p>
                      <a:r>
                        <a:rPr lang="es-MX" dirty="0" smtClean="0">
                          <a:hlinkClick r:id="rId7" action="ppaction://hlinksldjump"/>
                        </a:rPr>
                        <a:t>MEMORIA PRINCIPAL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>
                          <a:hlinkClick r:id="rId8" action="ppaction://hlinksldjump"/>
                        </a:rPr>
                        <a:t>MEMORIA ROM</a:t>
                      </a:r>
                      <a:endParaRPr lang="es-MX" dirty="0" smtClean="0"/>
                    </a:p>
                  </a:txBody>
                  <a:tcPr/>
                </a:tc>
              </a:tr>
              <a:tr h="780087">
                <a:tc>
                  <a:txBody>
                    <a:bodyPr/>
                    <a:lstStyle/>
                    <a:p>
                      <a:r>
                        <a:rPr lang="es-MX" dirty="0" smtClean="0">
                          <a:hlinkClick r:id="rId9" action="ppaction://hlinksldjump"/>
                        </a:rPr>
                        <a:t>EL BIOS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>
                          <a:hlinkClick r:id="rId10" action="ppaction://hlinksldjump"/>
                        </a:rPr>
                        <a:t>MEMORIA RAM</a:t>
                      </a:r>
                      <a:endParaRPr lang="es-MX" dirty="0" smtClean="0"/>
                    </a:p>
                  </a:txBody>
                  <a:tcPr/>
                </a:tc>
              </a:tr>
              <a:tr h="780087">
                <a:tc>
                  <a:txBody>
                    <a:bodyPr/>
                    <a:lstStyle/>
                    <a:p>
                      <a:r>
                        <a:rPr lang="es-MX" dirty="0" smtClean="0">
                          <a:hlinkClick r:id="rId11" action="ppaction://hlinksldjump"/>
                        </a:rPr>
                        <a:t>MEMORIA CACHE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>
                          <a:hlinkClick r:id="rId12" action="ppaction://hlinksldjump"/>
                        </a:rPr>
                        <a:t>ESQUEMA</a:t>
                      </a:r>
                      <a:endParaRPr lang="es-MX" dirty="0" smtClean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4993146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930" name="Text Box 2"/>
          <p:cNvSpPr txBox="1">
            <a:spLocks noChangeArrowheads="1"/>
          </p:cNvSpPr>
          <p:nvPr/>
        </p:nvSpPr>
        <p:spPr bwMode="auto">
          <a:xfrm>
            <a:off x="838200" y="3048000"/>
            <a:ext cx="8305800" cy="191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buFontTx/>
              <a:buChar char="•"/>
            </a:pPr>
            <a:r>
              <a:rPr kumimoji="0" lang="es-ES_tradnl">
                <a:latin typeface="Tahoma" pitchFamily="34" charset="0"/>
              </a:rPr>
              <a:t> Presente en ordenadores MacIntosh y Sun.</a:t>
            </a:r>
          </a:p>
          <a:p>
            <a:pPr eaLnBrk="0" hangingPunct="0">
              <a:buFontTx/>
              <a:buChar char="•"/>
            </a:pPr>
            <a:endParaRPr kumimoji="0" lang="es-ES_tradnl">
              <a:latin typeface="Tahoma" pitchFamily="34" charset="0"/>
            </a:endParaRPr>
          </a:p>
          <a:p>
            <a:pPr eaLnBrk="0" hangingPunct="0">
              <a:buFontTx/>
              <a:buChar char="•"/>
            </a:pPr>
            <a:r>
              <a:rPr kumimoji="0" lang="es-ES_tradnl">
                <a:latin typeface="Tahoma" pitchFamily="34" charset="0"/>
              </a:rPr>
              <a:t> Modelos:	680x0 (68000, …, 68020, …)</a:t>
            </a:r>
          </a:p>
          <a:p>
            <a:pPr eaLnBrk="0" hangingPunct="0"/>
            <a:r>
              <a:rPr kumimoji="0" lang="es-ES_tradnl">
                <a:latin typeface="Tahoma" pitchFamily="34" charset="0"/>
              </a:rPr>
              <a:t>		MPC (Power PC diseñada para multimedios)</a:t>
            </a:r>
          </a:p>
          <a:p>
            <a:pPr eaLnBrk="0" hangingPunct="0"/>
            <a:r>
              <a:rPr kumimoji="0" lang="es-ES_tradnl">
                <a:latin typeface="Tahoma" pitchFamily="34" charset="0"/>
              </a:rPr>
              <a:t>		G3, G4</a:t>
            </a:r>
          </a:p>
        </p:txBody>
      </p:sp>
      <p:sp>
        <p:nvSpPr>
          <p:cNvPr id="21507" name="Text Box 4"/>
          <p:cNvSpPr txBox="1">
            <a:spLocks noChangeArrowheads="1"/>
          </p:cNvSpPr>
          <p:nvPr/>
        </p:nvSpPr>
        <p:spPr bwMode="auto">
          <a:xfrm>
            <a:off x="914400" y="1524000"/>
            <a:ext cx="807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kumimoji="0" lang="es-ES_tradnl" sz="3200" b="1">
                <a:latin typeface="Tahoma" pitchFamily="34" charset="0"/>
              </a:rPr>
              <a:t>El procesador o CPU</a:t>
            </a:r>
          </a:p>
        </p:txBody>
      </p:sp>
      <p:sp>
        <p:nvSpPr>
          <p:cNvPr id="124933" name="Text Box 5"/>
          <p:cNvSpPr txBox="1">
            <a:spLocks noChangeArrowheads="1"/>
          </p:cNvSpPr>
          <p:nvPr/>
        </p:nvSpPr>
        <p:spPr bwMode="auto">
          <a:xfrm>
            <a:off x="914400" y="2330450"/>
            <a:ext cx="8077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kumimoji="0" lang="es-ES_tradnl" sz="2800">
                <a:latin typeface="Tahoma" pitchFamily="34" charset="0"/>
              </a:rPr>
              <a:t>Tecnología Motorola</a:t>
            </a:r>
          </a:p>
        </p:txBody>
      </p:sp>
      <p:pic>
        <p:nvPicPr>
          <p:cNvPr id="124935" name="Picture 7" descr="applepro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248400" y="4876800"/>
            <a:ext cx="2667000" cy="1839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510" name="Text Box 8"/>
          <p:cNvSpPr txBox="1">
            <a:spLocks noChangeArrowheads="1"/>
          </p:cNvSpPr>
          <p:nvPr/>
        </p:nvSpPr>
        <p:spPr bwMode="auto">
          <a:xfrm>
            <a:off x="914400" y="261938"/>
            <a:ext cx="69929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kumimoji="0" lang="es-ES_tradnl" b="1">
                <a:solidFill>
                  <a:schemeClr val="folHlink"/>
                </a:solidFill>
                <a:latin typeface="Tahoma" pitchFamily="34" charset="0"/>
              </a:rPr>
              <a:t>Tema: Componentes físicos de un ordenador</a:t>
            </a:r>
            <a:endParaRPr kumimoji="0" lang="es-ES_tradnl">
              <a:latin typeface="Tahoma" pitchFamily="34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49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49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249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49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3000"/>
                            </p:stCondLst>
                            <p:childTnLst>
                              <p:par>
                                <p:cTn id="15" presetID="2" presetClass="entr" presetSubtype="4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249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249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5500"/>
                            </p:stCondLst>
                            <p:childTnLst>
                              <p:par>
                                <p:cTn id="20" presetID="2" presetClass="entr" presetSubtype="4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249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249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8000"/>
                            </p:stCondLst>
                            <p:childTnLst>
                              <p:par>
                                <p:cTn id="25" presetID="2" presetClass="entr" presetSubtype="4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2493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2493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0500"/>
                            </p:stCondLst>
                            <p:childTnLst>
                              <p:par>
                                <p:cTn id="30" presetID="9" presetClass="entr" presetSubtype="0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1249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4930" grpId="0" build="p" autoUpdateAnimBg="0" advAuto="2000"/>
      <p:bldP spid="124933" grpId="0" autoUpdateAnimBg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Text Box 2"/>
          <p:cNvSpPr txBox="1">
            <a:spLocks noChangeArrowheads="1"/>
          </p:cNvSpPr>
          <p:nvPr/>
        </p:nvSpPr>
        <p:spPr bwMode="auto">
          <a:xfrm>
            <a:off x="838200" y="3048000"/>
            <a:ext cx="3657600" cy="2282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buFontTx/>
              <a:buChar char="•"/>
            </a:pPr>
            <a:r>
              <a:rPr kumimoji="0" lang="es-ES_tradnl">
                <a:latin typeface="Tahoma" pitchFamily="34" charset="0"/>
              </a:rPr>
              <a:t> Similar a INTEL.</a:t>
            </a:r>
          </a:p>
          <a:p>
            <a:pPr eaLnBrk="0" hangingPunct="0">
              <a:buFontTx/>
              <a:buChar char="•"/>
            </a:pPr>
            <a:endParaRPr kumimoji="0" lang="es-ES_tradnl">
              <a:latin typeface="Tahoma" pitchFamily="34" charset="0"/>
            </a:endParaRPr>
          </a:p>
          <a:p>
            <a:pPr eaLnBrk="0" hangingPunct="0">
              <a:buFontTx/>
              <a:buChar char="•"/>
            </a:pPr>
            <a:r>
              <a:rPr kumimoji="0" lang="es-ES_tradnl">
                <a:latin typeface="Tahoma" pitchFamily="34" charset="0"/>
              </a:rPr>
              <a:t> Modelos:	5x86</a:t>
            </a:r>
          </a:p>
          <a:p>
            <a:pPr eaLnBrk="0" hangingPunct="0"/>
            <a:r>
              <a:rPr kumimoji="0" lang="es-ES_tradnl">
                <a:latin typeface="Tahoma" pitchFamily="34" charset="0"/>
              </a:rPr>
              <a:t>		K5</a:t>
            </a:r>
          </a:p>
          <a:p>
            <a:pPr eaLnBrk="0" hangingPunct="0"/>
            <a:r>
              <a:rPr kumimoji="0" lang="es-ES_tradnl">
                <a:latin typeface="Tahoma" pitchFamily="34" charset="0"/>
              </a:rPr>
              <a:t>		K6</a:t>
            </a:r>
          </a:p>
          <a:p>
            <a:pPr eaLnBrk="0" hangingPunct="0"/>
            <a:r>
              <a:rPr kumimoji="0" lang="es-ES_tradnl">
                <a:latin typeface="Tahoma" pitchFamily="34" charset="0"/>
              </a:rPr>
              <a:t>		K7 o Athlon</a:t>
            </a:r>
          </a:p>
        </p:txBody>
      </p:sp>
      <p:sp>
        <p:nvSpPr>
          <p:cNvPr id="22531" name="Text Box 4"/>
          <p:cNvSpPr txBox="1">
            <a:spLocks noChangeArrowheads="1"/>
          </p:cNvSpPr>
          <p:nvPr/>
        </p:nvSpPr>
        <p:spPr bwMode="auto">
          <a:xfrm>
            <a:off x="914400" y="1524000"/>
            <a:ext cx="807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kumimoji="0" lang="es-ES_tradnl" sz="3200" b="1">
                <a:latin typeface="Tahoma" pitchFamily="34" charset="0"/>
              </a:rPr>
              <a:t>El procesador o CPU</a:t>
            </a:r>
          </a:p>
        </p:txBody>
      </p:sp>
      <p:sp>
        <p:nvSpPr>
          <p:cNvPr id="125957" name="Text Box 5"/>
          <p:cNvSpPr txBox="1">
            <a:spLocks noChangeArrowheads="1"/>
          </p:cNvSpPr>
          <p:nvPr/>
        </p:nvSpPr>
        <p:spPr bwMode="auto">
          <a:xfrm>
            <a:off x="914400" y="2330450"/>
            <a:ext cx="8077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kumimoji="0" lang="es-ES_tradnl" sz="2800">
                <a:latin typeface="Tahoma" pitchFamily="34" charset="0"/>
              </a:rPr>
              <a:t>Tecnología AMD</a:t>
            </a:r>
          </a:p>
        </p:txBody>
      </p:sp>
      <p:sp>
        <p:nvSpPr>
          <p:cNvPr id="125959" name="Text Box 7"/>
          <p:cNvSpPr txBox="1">
            <a:spLocks noChangeArrowheads="1"/>
          </p:cNvSpPr>
          <p:nvPr/>
        </p:nvSpPr>
        <p:spPr bwMode="auto">
          <a:xfrm>
            <a:off x="4953000" y="4114800"/>
            <a:ext cx="36576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kumimoji="0" lang="es-ES_tradnl">
                <a:latin typeface="Tahoma" pitchFamily="34" charset="0"/>
              </a:rPr>
              <a:t>Todos equivalentes a modelos Pentium</a:t>
            </a:r>
          </a:p>
        </p:txBody>
      </p:sp>
      <p:sp>
        <p:nvSpPr>
          <p:cNvPr id="125960" name="AutoShape 8"/>
          <p:cNvSpPr>
            <a:spLocks/>
          </p:cNvSpPr>
          <p:nvPr/>
        </p:nvSpPr>
        <p:spPr bwMode="auto">
          <a:xfrm>
            <a:off x="4495800" y="3810000"/>
            <a:ext cx="228600" cy="1447800"/>
          </a:xfrm>
          <a:prstGeom prst="rightBrace">
            <a:avLst>
              <a:gd name="adj1" fmla="val 52778"/>
              <a:gd name="adj2" fmla="val 50000"/>
            </a:avLst>
          </a:prstGeom>
          <a:noFill/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MX"/>
          </a:p>
        </p:txBody>
      </p:sp>
      <p:pic>
        <p:nvPicPr>
          <p:cNvPr id="125961" name="Picture 9" descr="pag60-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086600" y="4953000"/>
            <a:ext cx="1828800" cy="176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536" name="Text Box 10"/>
          <p:cNvSpPr txBox="1">
            <a:spLocks noChangeArrowheads="1"/>
          </p:cNvSpPr>
          <p:nvPr/>
        </p:nvSpPr>
        <p:spPr bwMode="auto">
          <a:xfrm>
            <a:off x="914400" y="261938"/>
            <a:ext cx="69929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kumimoji="0" lang="es-ES_tradnl" b="1">
                <a:solidFill>
                  <a:schemeClr val="folHlink"/>
                </a:solidFill>
                <a:latin typeface="Tahoma" pitchFamily="34" charset="0"/>
              </a:rPr>
              <a:t>Tema: Componentes físicos de un ordenador</a:t>
            </a:r>
            <a:endParaRPr kumimoji="0" lang="es-ES_tradnl">
              <a:latin typeface="Tahoma" pitchFamily="34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59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59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259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59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3000"/>
                            </p:stCondLst>
                            <p:childTnLst>
                              <p:par>
                                <p:cTn id="15" presetID="2" presetClass="entr" presetSubtype="4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5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2595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2595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5500"/>
                            </p:stCondLst>
                            <p:childTnLst>
                              <p:par>
                                <p:cTn id="20" presetID="2" presetClass="entr" presetSubtype="4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5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2595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2595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8000"/>
                            </p:stCondLst>
                            <p:childTnLst>
                              <p:par>
                                <p:cTn id="25" presetID="2" presetClass="entr" presetSubtype="4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5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2595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2595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0500"/>
                            </p:stCondLst>
                            <p:childTnLst>
                              <p:par>
                                <p:cTn id="30" presetID="2" presetClass="entr" presetSubtype="4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5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2595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2595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8" dur="500"/>
                                        <p:tgtEl>
                                          <p:spTgt spid="1259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00"/>
                            </p:stCondLst>
                            <p:childTnLst>
                              <p:par>
                                <p:cTn id="4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1259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1000"/>
                            </p:stCondLst>
                            <p:childTnLst>
                              <p:par>
                                <p:cTn id="44" presetID="9" presetClass="entr" presetSubtype="0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6" dur="500"/>
                                        <p:tgtEl>
                                          <p:spTgt spid="1259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5954" grpId="0" build="p" autoUpdateAnimBg="0" advAuto="2000"/>
      <p:bldP spid="125957" grpId="0" autoUpdateAnimBg="0"/>
      <p:bldP spid="125959" grpId="0" autoUpdateAnimBg="0"/>
      <p:bldP spid="125960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78" name="Text Box 2"/>
          <p:cNvSpPr txBox="1">
            <a:spLocks noChangeArrowheads="1"/>
          </p:cNvSpPr>
          <p:nvPr/>
        </p:nvSpPr>
        <p:spPr bwMode="auto">
          <a:xfrm>
            <a:off x="1066800" y="3584575"/>
            <a:ext cx="5257800" cy="2282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buFontTx/>
              <a:buChar char="•"/>
            </a:pPr>
            <a:r>
              <a:rPr kumimoji="0" lang="es-ES_tradnl">
                <a:latin typeface="Tahoma" pitchFamily="34" charset="0"/>
              </a:rPr>
              <a:t> Se iniciaron como fabricantes de coprocesadores matemáticos.</a:t>
            </a:r>
          </a:p>
          <a:p>
            <a:pPr eaLnBrk="0" hangingPunct="0">
              <a:buFontTx/>
              <a:buChar char="•"/>
            </a:pPr>
            <a:endParaRPr kumimoji="0" lang="es-ES_tradnl">
              <a:latin typeface="Tahoma" pitchFamily="34" charset="0"/>
            </a:endParaRPr>
          </a:p>
          <a:p>
            <a:pPr eaLnBrk="0" hangingPunct="0">
              <a:buFontTx/>
              <a:buChar char="•"/>
            </a:pPr>
            <a:endParaRPr kumimoji="0" lang="es-ES_tradnl">
              <a:latin typeface="Tahoma" pitchFamily="34" charset="0"/>
            </a:endParaRPr>
          </a:p>
          <a:p>
            <a:pPr eaLnBrk="0" hangingPunct="0">
              <a:buFontTx/>
              <a:buChar char="•"/>
            </a:pPr>
            <a:r>
              <a:rPr kumimoji="0" lang="es-ES_tradnl">
                <a:latin typeface="Tahoma" pitchFamily="34" charset="0"/>
              </a:rPr>
              <a:t> Orientados a PC de bajo costo y bajo desempeño</a:t>
            </a:r>
          </a:p>
        </p:txBody>
      </p:sp>
      <p:sp>
        <p:nvSpPr>
          <p:cNvPr id="23555" name="Text Box 4"/>
          <p:cNvSpPr txBox="1">
            <a:spLocks noChangeArrowheads="1"/>
          </p:cNvSpPr>
          <p:nvPr/>
        </p:nvSpPr>
        <p:spPr bwMode="auto">
          <a:xfrm>
            <a:off x="914400" y="1524000"/>
            <a:ext cx="807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kumimoji="0" lang="es-ES_tradnl" sz="3200" b="1">
                <a:latin typeface="Tahoma" pitchFamily="34" charset="0"/>
              </a:rPr>
              <a:t>El procesador o CPU</a:t>
            </a:r>
          </a:p>
        </p:txBody>
      </p:sp>
      <p:sp>
        <p:nvSpPr>
          <p:cNvPr id="126981" name="Text Box 5"/>
          <p:cNvSpPr txBox="1">
            <a:spLocks noChangeArrowheads="1"/>
          </p:cNvSpPr>
          <p:nvPr/>
        </p:nvSpPr>
        <p:spPr bwMode="auto">
          <a:xfrm>
            <a:off x="914400" y="2330450"/>
            <a:ext cx="8077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kumimoji="0" lang="es-ES_tradnl" sz="2800">
                <a:latin typeface="Tahoma" pitchFamily="34" charset="0"/>
              </a:rPr>
              <a:t>Tecnología Cyrix</a:t>
            </a:r>
          </a:p>
        </p:txBody>
      </p:sp>
      <p:pic>
        <p:nvPicPr>
          <p:cNvPr id="126985" name="Picture 9" descr="pag60-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553200" y="3657600"/>
            <a:ext cx="1828800" cy="2425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3558" name="Text Box 10"/>
          <p:cNvSpPr txBox="1">
            <a:spLocks noChangeArrowheads="1"/>
          </p:cNvSpPr>
          <p:nvPr/>
        </p:nvSpPr>
        <p:spPr bwMode="auto">
          <a:xfrm>
            <a:off x="914400" y="261938"/>
            <a:ext cx="69929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kumimoji="0" lang="es-ES_tradnl" b="1">
                <a:solidFill>
                  <a:schemeClr val="folHlink"/>
                </a:solidFill>
                <a:latin typeface="Tahoma" pitchFamily="34" charset="0"/>
              </a:rPr>
              <a:t>Tema: Componentes físicos de un ordenador</a:t>
            </a:r>
            <a:endParaRPr kumimoji="0" lang="es-ES_tradnl">
              <a:latin typeface="Tahoma" pitchFamily="34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69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69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269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69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7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2697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2697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9" presetClass="entr" presetSubtype="0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269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6978" grpId="0" build="p" autoUpdateAnimBg="0" advAuto="0"/>
      <p:bldP spid="126981" grpId="0" autoUpdateAnimBg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2" name="Text Box 2"/>
          <p:cNvSpPr txBox="1">
            <a:spLocks noChangeArrowheads="1"/>
          </p:cNvSpPr>
          <p:nvPr/>
        </p:nvSpPr>
        <p:spPr bwMode="auto">
          <a:xfrm>
            <a:off x="914400" y="2590800"/>
            <a:ext cx="8001000" cy="191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buFontTx/>
              <a:buChar char="•"/>
            </a:pPr>
            <a:r>
              <a:rPr kumimoji="0" lang="es-ES_tradnl">
                <a:latin typeface="Tahoma" pitchFamily="34" charset="0"/>
              </a:rPr>
              <a:t> Físicamente, son pequeños chips conectados a la tarjeta principal del ordenador.</a:t>
            </a:r>
          </a:p>
          <a:p>
            <a:pPr eaLnBrk="0" hangingPunct="0">
              <a:buFontTx/>
              <a:buChar char="•"/>
            </a:pPr>
            <a:endParaRPr kumimoji="0" lang="es-ES_tradnl">
              <a:latin typeface="Tahoma" pitchFamily="34" charset="0"/>
            </a:endParaRPr>
          </a:p>
          <a:p>
            <a:pPr eaLnBrk="0" hangingPunct="0">
              <a:buFontTx/>
              <a:buChar char="•"/>
            </a:pPr>
            <a:r>
              <a:rPr kumimoji="0" lang="es-ES_tradnl">
                <a:latin typeface="Tahoma" pitchFamily="34" charset="0"/>
              </a:rPr>
              <a:t> Almacena información vital para la operación del ordenador y para el procesamiento de los datos.</a:t>
            </a:r>
          </a:p>
        </p:txBody>
      </p:sp>
      <p:sp>
        <p:nvSpPr>
          <p:cNvPr id="24579" name="Text Box 3"/>
          <p:cNvSpPr txBox="1">
            <a:spLocks noChangeArrowheads="1"/>
          </p:cNvSpPr>
          <p:nvPr/>
        </p:nvSpPr>
        <p:spPr bwMode="auto">
          <a:xfrm>
            <a:off x="914400" y="1524000"/>
            <a:ext cx="807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kumimoji="0" lang="es-ES_tradnl" sz="3200" b="1">
                <a:latin typeface="Tahoma" pitchFamily="34" charset="0"/>
              </a:rPr>
              <a:t>Memoria principal</a:t>
            </a:r>
          </a:p>
        </p:txBody>
      </p:sp>
      <p:sp>
        <p:nvSpPr>
          <p:cNvPr id="128007" name="Text Box 7"/>
          <p:cNvSpPr txBox="1">
            <a:spLocks noChangeArrowheads="1"/>
          </p:cNvSpPr>
          <p:nvPr/>
        </p:nvSpPr>
        <p:spPr bwMode="auto">
          <a:xfrm>
            <a:off x="914400" y="4848225"/>
            <a:ext cx="8001000" cy="155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 eaLnBrk="0" hangingPunct="0"/>
            <a:r>
              <a:rPr kumimoji="0" lang="es-ES_tradnl">
                <a:latin typeface="Tahoma" pitchFamily="34" charset="0"/>
              </a:rPr>
              <a:t>Tipos de memoria principal:</a:t>
            </a:r>
          </a:p>
          <a:p>
            <a:pPr marL="457200" indent="-457200" eaLnBrk="0" hangingPunct="0"/>
            <a:endParaRPr kumimoji="0" lang="es-ES_tradnl">
              <a:latin typeface="Tahoma" pitchFamily="34" charset="0"/>
            </a:endParaRPr>
          </a:p>
          <a:p>
            <a:pPr marL="457200" indent="-457200" eaLnBrk="0" hangingPunct="0">
              <a:buFontTx/>
              <a:buAutoNum type="arabicPeriod"/>
            </a:pPr>
            <a:r>
              <a:rPr kumimoji="0" lang="es-ES_tradnl">
                <a:latin typeface="Tahoma" pitchFamily="34" charset="0"/>
              </a:rPr>
              <a:t>Memoria ROM (Read Only Memory)</a:t>
            </a:r>
          </a:p>
          <a:p>
            <a:pPr marL="457200" indent="-457200" eaLnBrk="0" hangingPunct="0">
              <a:buFontTx/>
              <a:buAutoNum type="arabicPeriod"/>
            </a:pPr>
            <a:r>
              <a:rPr kumimoji="0" lang="es-ES_tradnl">
                <a:latin typeface="Tahoma" pitchFamily="34" charset="0"/>
              </a:rPr>
              <a:t>Memoria RAM (Random Access Memory)</a:t>
            </a:r>
          </a:p>
        </p:txBody>
      </p:sp>
      <p:sp>
        <p:nvSpPr>
          <p:cNvPr id="24581" name="Text Box 8"/>
          <p:cNvSpPr txBox="1">
            <a:spLocks noChangeArrowheads="1"/>
          </p:cNvSpPr>
          <p:nvPr/>
        </p:nvSpPr>
        <p:spPr bwMode="auto">
          <a:xfrm>
            <a:off x="914400" y="261938"/>
            <a:ext cx="69929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kumimoji="0" lang="es-ES_tradnl" b="1">
                <a:solidFill>
                  <a:schemeClr val="folHlink"/>
                </a:solidFill>
                <a:latin typeface="Tahoma" pitchFamily="34" charset="0"/>
              </a:rPr>
              <a:t>Tema: Componentes físicos de un ordenador</a:t>
            </a:r>
            <a:endParaRPr kumimoji="0" lang="es-ES_tradnl">
              <a:latin typeface="Tahoma" pitchFamily="34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80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80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0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800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2800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280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280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280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280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280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280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8002" grpId="0" build="p" autoUpdateAnimBg="0"/>
      <p:bldP spid="128007" grpId="0" build="p" autoUpdateAnimBg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7" name="Text Box 3"/>
          <p:cNvSpPr txBox="1">
            <a:spLocks noChangeArrowheads="1"/>
          </p:cNvSpPr>
          <p:nvPr/>
        </p:nvSpPr>
        <p:spPr bwMode="auto">
          <a:xfrm>
            <a:off x="914400" y="2139950"/>
            <a:ext cx="5715000" cy="4473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buFontTx/>
              <a:buChar char="•"/>
            </a:pPr>
            <a:r>
              <a:rPr kumimoji="0" lang="es-ES_tradnl">
                <a:latin typeface="Tahoma" pitchFamily="34" charset="0"/>
              </a:rPr>
              <a:t> Sólo de lectura.</a:t>
            </a:r>
          </a:p>
          <a:p>
            <a:pPr eaLnBrk="0" hangingPunct="0">
              <a:buFontTx/>
              <a:buChar char="•"/>
            </a:pPr>
            <a:r>
              <a:rPr kumimoji="0" lang="es-ES_tradnl">
                <a:latin typeface="Tahoma" pitchFamily="34" charset="0"/>
              </a:rPr>
              <a:t> Permanente (No volátil).</a:t>
            </a:r>
          </a:p>
          <a:p>
            <a:pPr eaLnBrk="0" hangingPunct="0">
              <a:buFontTx/>
              <a:buChar char="•"/>
            </a:pPr>
            <a:r>
              <a:rPr kumimoji="0" lang="es-ES_tradnl">
                <a:latin typeface="Tahoma" pitchFamily="34" charset="0"/>
              </a:rPr>
              <a:t> Los datos no pueden cambiarse.</a:t>
            </a:r>
          </a:p>
          <a:p>
            <a:pPr eaLnBrk="0" hangingPunct="0">
              <a:buFontTx/>
              <a:buChar char="•"/>
            </a:pPr>
            <a:r>
              <a:rPr kumimoji="0" lang="es-ES_tradnl">
                <a:latin typeface="Tahoma" pitchFamily="34" charset="0"/>
              </a:rPr>
              <a:t> Contiene toda la información necesaria para iniciar la operación del ordenador.</a:t>
            </a:r>
          </a:p>
          <a:p>
            <a:pPr eaLnBrk="0" hangingPunct="0">
              <a:buFontTx/>
              <a:buChar char="•"/>
            </a:pPr>
            <a:r>
              <a:rPr kumimoji="0" lang="es-ES_tradnl">
                <a:latin typeface="Tahoma" pitchFamily="34" charset="0"/>
              </a:rPr>
              <a:t> Su contenido lo graba el fabricante.</a:t>
            </a:r>
          </a:p>
          <a:p>
            <a:pPr eaLnBrk="0" hangingPunct="0">
              <a:buFontTx/>
              <a:buChar char="•"/>
            </a:pPr>
            <a:r>
              <a:rPr kumimoji="0" lang="es-ES_tradnl" altLang="es-ES_tradnl">
                <a:latin typeface="Tahoma" pitchFamily="34" charset="0"/>
              </a:rPr>
              <a:t> Puede tener dos variantes:</a:t>
            </a:r>
          </a:p>
          <a:p>
            <a:pPr lvl="1" eaLnBrk="0" hangingPunct="0">
              <a:buFontTx/>
              <a:buChar char="–"/>
            </a:pPr>
            <a:r>
              <a:rPr kumimoji="0" lang="es-ES_tradnl" altLang="es-ES_tradnl">
                <a:latin typeface="Tahoma" pitchFamily="34" charset="0"/>
              </a:rPr>
              <a:t> PROM : No puede ser modificada </a:t>
            </a:r>
          </a:p>
          <a:p>
            <a:pPr lvl="1" eaLnBrk="0" hangingPunct="0">
              <a:buFontTx/>
              <a:buChar char="–"/>
            </a:pPr>
            <a:r>
              <a:rPr kumimoji="0" lang="es-ES_tradnl" altLang="es-ES_tradnl">
                <a:latin typeface="Tahoma" pitchFamily="34" charset="0"/>
              </a:rPr>
              <a:t> EPROM: chip que puede ser borrado con luz  ultra violeta.</a:t>
            </a:r>
          </a:p>
          <a:p>
            <a:pPr eaLnBrk="0" hangingPunct="0">
              <a:buFontTx/>
              <a:buChar char="•"/>
            </a:pPr>
            <a:r>
              <a:rPr kumimoji="0" lang="es-ES_tradnl">
                <a:latin typeface="Tahoma" pitchFamily="34" charset="0"/>
              </a:rPr>
              <a:t> Forma parte de la categoría conocida como “</a:t>
            </a:r>
            <a:r>
              <a:rPr kumimoji="0" lang="es-ES_tradnl" i="1">
                <a:latin typeface="Tahoma" pitchFamily="34" charset="0"/>
              </a:rPr>
              <a:t>firmware</a:t>
            </a:r>
            <a:r>
              <a:rPr kumimoji="0" lang="es-ES_tradnl">
                <a:latin typeface="Tahoma" pitchFamily="34" charset="0"/>
              </a:rPr>
              <a:t>”.</a:t>
            </a:r>
          </a:p>
        </p:txBody>
      </p:sp>
      <p:grpSp>
        <p:nvGrpSpPr>
          <p:cNvPr id="2" name="Group 9"/>
          <p:cNvGrpSpPr>
            <a:grpSpLocks/>
          </p:cNvGrpSpPr>
          <p:nvPr/>
        </p:nvGrpSpPr>
        <p:grpSpPr bwMode="auto">
          <a:xfrm>
            <a:off x="6629400" y="2870200"/>
            <a:ext cx="2133600" cy="3048000"/>
            <a:chOff x="4176" y="1488"/>
            <a:chExt cx="1344" cy="1920"/>
          </a:xfrm>
        </p:grpSpPr>
        <p:sp>
          <p:nvSpPr>
            <p:cNvPr id="25606" name="Rectangle 8"/>
            <p:cNvSpPr>
              <a:spLocks noChangeArrowheads="1"/>
            </p:cNvSpPr>
            <p:nvPr/>
          </p:nvSpPr>
          <p:spPr bwMode="auto">
            <a:xfrm>
              <a:off x="4224" y="1536"/>
              <a:ext cx="1296" cy="1872"/>
            </a:xfrm>
            <a:prstGeom prst="rect">
              <a:avLst/>
            </a:prstGeom>
            <a:solidFill>
              <a:schemeClr val="folHlink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s-MX"/>
            </a:p>
          </p:txBody>
        </p:sp>
        <p:pic>
          <p:nvPicPr>
            <p:cNvPr id="25607" name="Picture 6" descr="pag50-2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4176" y="1488"/>
              <a:ext cx="1287" cy="18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25604" name="Text Box 10"/>
          <p:cNvSpPr txBox="1">
            <a:spLocks noChangeArrowheads="1"/>
          </p:cNvSpPr>
          <p:nvPr/>
        </p:nvSpPr>
        <p:spPr bwMode="auto">
          <a:xfrm>
            <a:off x="914400" y="1524000"/>
            <a:ext cx="807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kumimoji="0" lang="es-ES_tradnl" sz="3200" b="1">
                <a:latin typeface="Tahoma" pitchFamily="34" charset="0"/>
              </a:rPr>
              <a:t>Memoria ROM</a:t>
            </a:r>
          </a:p>
        </p:txBody>
      </p:sp>
      <p:sp>
        <p:nvSpPr>
          <p:cNvPr id="25605" name="Text Box 12"/>
          <p:cNvSpPr txBox="1">
            <a:spLocks noChangeArrowheads="1"/>
          </p:cNvSpPr>
          <p:nvPr/>
        </p:nvSpPr>
        <p:spPr bwMode="auto">
          <a:xfrm>
            <a:off x="914400" y="261938"/>
            <a:ext cx="69929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kumimoji="0" lang="es-ES_tradnl" b="1">
                <a:solidFill>
                  <a:schemeClr val="folHlink"/>
                </a:solidFill>
                <a:latin typeface="Tahoma" pitchFamily="34" charset="0"/>
              </a:rPr>
              <a:t>Tema: Componentes físicos de un ordenador</a:t>
            </a:r>
            <a:endParaRPr kumimoji="0" lang="es-ES_tradnl">
              <a:latin typeface="Tahoma" pitchFamily="34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1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1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15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15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15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15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215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215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150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2150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150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2150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7" grpId="0" build="p" autoUpdateAnimBg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50" name="Text Box 2"/>
          <p:cNvSpPr txBox="1">
            <a:spLocks noChangeArrowheads="1"/>
          </p:cNvSpPr>
          <p:nvPr/>
        </p:nvSpPr>
        <p:spPr bwMode="auto">
          <a:xfrm>
            <a:off x="914400" y="2590800"/>
            <a:ext cx="8229600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kumimoji="0" lang="es-MX">
                <a:latin typeface="Arial" charset="0"/>
              </a:rPr>
              <a:t>En los ordenadores personales, es el firmware encargado de cargar el sistema operativo del ordenador y verificar los componentes de hardware disponibles</a:t>
            </a:r>
            <a:r>
              <a:rPr kumimoji="0" lang="es-ES_tradnl" altLang="es-ES_tradnl">
                <a:latin typeface="Tahoma" pitchFamily="34" charset="0"/>
              </a:rPr>
              <a:t>.</a:t>
            </a:r>
            <a:endParaRPr kumimoji="0" lang="es-ES_tradnl">
              <a:latin typeface="Tahoma" pitchFamily="34" charset="0"/>
            </a:endParaRPr>
          </a:p>
        </p:txBody>
      </p:sp>
      <p:sp>
        <p:nvSpPr>
          <p:cNvPr id="26627" name="Text Box 6"/>
          <p:cNvSpPr txBox="1">
            <a:spLocks noChangeArrowheads="1"/>
          </p:cNvSpPr>
          <p:nvPr/>
        </p:nvSpPr>
        <p:spPr bwMode="auto">
          <a:xfrm>
            <a:off x="914400" y="1524000"/>
            <a:ext cx="807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kumimoji="0" lang="es-ES_tradnl" sz="3200" b="1">
                <a:latin typeface="Tahoma" pitchFamily="34" charset="0"/>
              </a:rPr>
              <a:t>El BIOS (Basic Input/Output System)</a:t>
            </a:r>
          </a:p>
        </p:txBody>
      </p:sp>
      <p:pic>
        <p:nvPicPr>
          <p:cNvPr id="130056" name="Picture 8" descr="bios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90600" y="4343400"/>
            <a:ext cx="2846388" cy="2257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0057" name="Picture 9" descr="bios-screen1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343400" y="4648200"/>
            <a:ext cx="4572000" cy="1679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6630" name="Text Box 10"/>
          <p:cNvSpPr txBox="1">
            <a:spLocks noChangeArrowheads="1"/>
          </p:cNvSpPr>
          <p:nvPr/>
        </p:nvSpPr>
        <p:spPr bwMode="auto">
          <a:xfrm>
            <a:off x="914400" y="261938"/>
            <a:ext cx="69929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kumimoji="0" lang="es-ES_tradnl" b="1">
                <a:solidFill>
                  <a:schemeClr val="folHlink"/>
                </a:solidFill>
                <a:latin typeface="Tahoma" pitchFamily="34" charset="0"/>
              </a:rPr>
              <a:t>Tema: Componentes físicos de un ordenador</a:t>
            </a:r>
            <a:endParaRPr kumimoji="0" lang="es-ES_tradnl">
              <a:latin typeface="Tahoma" pitchFamily="34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0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0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9" presetClass="entr" presetSubtype="0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300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3000"/>
                            </p:stCondLst>
                            <p:childTnLst>
                              <p:par>
                                <p:cTn id="14" presetID="9" presetClass="entr" presetSubtype="0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1300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0050" grpId="0" autoUpdateAnimBg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Text Box 3"/>
          <p:cNvSpPr txBox="1">
            <a:spLocks noChangeArrowheads="1"/>
          </p:cNvSpPr>
          <p:nvPr/>
        </p:nvSpPr>
        <p:spPr bwMode="auto">
          <a:xfrm>
            <a:off x="838200" y="4267200"/>
            <a:ext cx="8305800" cy="2282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buFontTx/>
              <a:buChar char="•"/>
            </a:pPr>
            <a:r>
              <a:rPr kumimoji="0" lang="es-ES_tradnl">
                <a:latin typeface="Tahoma" pitchFamily="34" charset="0"/>
              </a:rPr>
              <a:t> De acceso aleatorio.</a:t>
            </a:r>
          </a:p>
          <a:p>
            <a:pPr eaLnBrk="0" hangingPunct="0">
              <a:buFontTx/>
              <a:buChar char="•"/>
            </a:pPr>
            <a:r>
              <a:rPr kumimoji="0" lang="es-ES_tradnl">
                <a:latin typeface="Tahoma" pitchFamily="34" charset="0"/>
              </a:rPr>
              <a:t> Temporal (Volátil).</a:t>
            </a:r>
          </a:p>
          <a:p>
            <a:pPr eaLnBrk="0" hangingPunct="0">
              <a:buFontTx/>
              <a:buChar char="•"/>
            </a:pPr>
            <a:r>
              <a:rPr kumimoji="0" lang="es-ES_tradnl">
                <a:latin typeface="Tahoma" pitchFamily="34" charset="0"/>
              </a:rPr>
              <a:t> Los datos pueden cambiarse.</a:t>
            </a:r>
          </a:p>
          <a:p>
            <a:pPr eaLnBrk="0" hangingPunct="0">
              <a:buFontTx/>
              <a:buChar char="•"/>
            </a:pPr>
            <a:r>
              <a:rPr kumimoji="0" lang="es-ES_tradnl" altLang="es-ES_tradnl">
                <a:latin typeface="Tahoma" pitchFamily="34" charset="0"/>
              </a:rPr>
              <a:t> Durante el procesamiento, todos los programas y datos deben ser transferidos a la memoria RAM, desde un dispositivo de entrada o de almacenamiento secundario.</a:t>
            </a:r>
            <a:endParaRPr kumimoji="0" lang="es-ES_tradnl">
              <a:latin typeface="Tahoma" pitchFamily="34" charset="0"/>
            </a:endParaRPr>
          </a:p>
        </p:txBody>
      </p:sp>
      <p:grpSp>
        <p:nvGrpSpPr>
          <p:cNvPr id="2" name="Group 9"/>
          <p:cNvGrpSpPr>
            <a:grpSpLocks/>
          </p:cNvGrpSpPr>
          <p:nvPr/>
        </p:nvGrpSpPr>
        <p:grpSpPr bwMode="auto">
          <a:xfrm>
            <a:off x="4648200" y="2590800"/>
            <a:ext cx="3886200" cy="1905000"/>
            <a:chOff x="3120" y="1296"/>
            <a:chExt cx="2448" cy="1200"/>
          </a:xfrm>
        </p:grpSpPr>
        <p:sp>
          <p:nvSpPr>
            <p:cNvPr id="27654" name="Rectangle 8"/>
            <p:cNvSpPr>
              <a:spLocks noChangeArrowheads="1"/>
            </p:cNvSpPr>
            <p:nvPr/>
          </p:nvSpPr>
          <p:spPr bwMode="auto">
            <a:xfrm>
              <a:off x="3168" y="1344"/>
              <a:ext cx="2400" cy="1152"/>
            </a:xfrm>
            <a:prstGeom prst="rect">
              <a:avLst/>
            </a:prstGeom>
            <a:solidFill>
              <a:schemeClr val="folHlink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s-MX"/>
            </a:p>
          </p:txBody>
        </p:sp>
        <p:pic>
          <p:nvPicPr>
            <p:cNvPr id="27655" name="Picture 6" descr="pag50-3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3120" y="1296"/>
              <a:ext cx="2400" cy="116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27652" name="Text Box 10"/>
          <p:cNvSpPr txBox="1">
            <a:spLocks noChangeArrowheads="1"/>
          </p:cNvSpPr>
          <p:nvPr/>
        </p:nvSpPr>
        <p:spPr bwMode="auto">
          <a:xfrm>
            <a:off x="914400" y="1524000"/>
            <a:ext cx="807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kumimoji="0" lang="es-ES_tradnl" sz="3200" b="1">
                <a:latin typeface="Tahoma" pitchFamily="34" charset="0"/>
              </a:rPr>
              <a:t>Memoria RAM</a:t>
            </a:r>
          </a:p>
        </p:txBody>
      </p:sp>
      <p:sp>
        <p:nvSpPr>
          <p:cNvPr id="27653" name="Text Box 12"/>
          <p:cNvSpPr txBox="1">
            <a:spLocks noChangeArrowheads="1"/>
          </p:cNvSpPr>
          <p:nvPr/>
        </p:nvSpPr>
        <p:spPr bwMode="auto">
          <a:xfrm>
            <a:off x="914400" y="261938"/>
            <a:ext cx="69929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kumimoji="0" lang="es-ES_tradnl" b="1">
                <a:solidFill>
                  <a:schemeClr val="folHlink"/>
                </a:solidFill>
                <a:latin typeface="Tahoma" pitchFamily="34" charset="0"/>
              </a:rPr>
              <a:t>Tema: Componentes físicos de un ordenador</a:t>
            </a:r>
            <a:endParaRPr kumimoji="0" lang="es-ES_tradnl">
              <a:latin typeface="Tahoma" pitchFamily="34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2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2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2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2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25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25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1" grpId="0" build="p" autoUpdateAnimBg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6" name="Text Box 2"/>
          <p:cNvSpPr txBox="1">
            <a:spLocks noChangeArrowheads="1"/>
          </p:cNvSpPr>
          <p:nvPr/>
        </p:nvSpPr>
        <p:spPr bwMode="auto">
          <a:xfrm>
            <a:off x="838200" y="4572000"/>
            <a:ext cx="8305800" cy="191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buFontTx/>
              <a:buChar char="•"/>
            </a:pPr>
            <a:r>
              <a:rPr kumimoji="0" lang="es-ES_tradnl" altLang="es-ES_tradnl">
                <a:latin typeface="Tahoma" pitchFamily="34" charset="0"/>
              </a:rPr>
              <a:t> Todos los datos e instrucciones tiene una ubicación específica en la RAM, que se denomina dirección.</a:t>
            </a:r>
          </a:p>
          <a:p>
            <a:pPr eaLnBrk="0" hangingPunct="0">
              <a:buFontTx/>
              <a:buChar char="•"/>
            </a:pPr>
            <a:r>
              <a:rPr kumimoji="0" lang="es-ES_tradnl" altLang="es-ES_tradnl">
                <a:latin typeface="Tahoma" pitchFamily="34" charset="0"/>
              </a:rPr>
              <a:t> El contenido que se encuentra en cada dirección cambia constantemente, conforme se ejecutan diferentes programas y se procesan nuevos datos</a:t>
            </a:r>
            <a:endParaRPr kumimoji="0" lang="es-ES_tradnl">
              <a:latin typeface="Tahoma" pitchFamily="34" charset="0"/>
            </a:endParaRPr>
          </a:p>
        </p:txBody>
      </p:sp>
      <p:sp>
        <p:nvSpPr>
          <p:cNvPr id="28675" name="Text Box 6"/>
          <p:cNvSpPr txBox="1">
            <a:spLocks noChangeArrowheads="1"/>
          </p:cNvSpPr>
          <p:nvPr/>
        </p:nvSpPr>
        <p:spPr bwMode="auto">
          <a:xfrm>
            <a:off x="914400" y="1524000"/>
            <a:ext cx="807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kumimoji="0" lang="es-ES_tradnl" sz="3200" b="1">
                <a:latin typeface="Tahoma" pitchFamily="34" charset="0"/>
              </a:rPr>
              <a:t>Memoria RAM</a:t>
            </a:r>
          </a:p>
        </p:txBody>
      </p:sp>
      <p:grpSp>
        <p:nvGrpSpPr>
          <p:cNvPr id="2" name="Group 8"/>
          <p:cNvGrpSpPr>
            <a:grpSpLocks/>
          </p:cNvGrpSpPr>
          <p:nvPr/>
        </p:nvGrpSpPr>
        <p:grpSpPr bwMode="auto">
          <a:xfrm>
            <a:off x="2895600" y="2438400"/>
            <a:ext cx="3886200" cy="1905000"/>
            <a:chOff x="3120" y="1296"/>
            <a:chExt cx="2448" cy="1200"/>
          </a:xfrm>
        </p:grpSpPr>
        <p:sp>
          <p:nvSpPr>
            <p:cNvPr id="28678" name="Rectangle 9"/>
            <p:cNvSpPr>
              <a:spLocks noChangeArrowheads="1"/>
            </p:cNvSpPr>
            <p:nvPr/>
          </p:nvSpPr>
          <p:spPr bwMode="auto">
            <a:xfrm>
              <a:off x="3168" y="1344"/>
              <a:ext cx="2400" cy="1152"/>
            </a:xfrm>
            <a:prstGeom prst="rect">
              <a:avLst/>
            </a:prstGeom>
            <a:solidFill>
              <a:schemeClr val="folHlink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s-MX"/>
            </a:p>
          </p:txBody>
        </p:sp>
        <p:pic>
          <p:nvPicPr>
            <p:cNvPr id="28679" name="Picture 10" descr="pag50-3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3120" y="1296"/>
              <a:ext cx="2400" cy="116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28677" name="Text Box 11"/>
          <p:cNvSpPr txBox="1">
            <a:spLocks noChangeArrowheads="1"/>
          </p:cNvSpPr>
          <p:nvPr/>
        </p:nvSpPr>
        <p:spPr bwMode="auto">
          <a:xfrm>
            <a:off x="914400" y="261938"/>
            <a:ext cx="69929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kumimoji="0" lang="es-ES_tradnl" b="1">
                <a:solidFill>
                  <a:schemeClr val="folHlink"/>
                </a:solidFill>
                <a:latin typeface="Tahoma" pitchFamily="34" charset="0"/>
              </a:rPr>
              <a:t>Tema: Componentes físicos de un ordenador</a:t>
            </a:r>
            <a:endParaRPr kumimoji="0" lang="es-ES_tradnl">
              <a:latin typeface="Tahoma" pitchFamily="34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290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90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290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290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9026" grpId="0" build="p" autoUpdateAnimBg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074" name="Text Box 2"/>
          <p:cNvSpPr txBox="1">
            <a:spLocks noChangeArrowheads="1"/>
          </p:cNvSpPr>
          <p:nvPr/>
        </p:nvSpPr>
        <p:spPr bwMode="auto">
          <a:xfrm>
            <a:off x="838200" y="2895600"/>
            <a:ext cx="8305800" cy="155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kumimoji="0" lang="es-ES_tradnl" altLang="es-ES_tradnl">
                <a:latin typeface="Tahoma" pitchFamily="34" charset="0"/>
              </a:rPr>
              <a:t>Son placas que contienen los chips de memoria y que se conectan a la tarjeta principal del ordenador. Son las piezas que se adquieren, para ampliar la memoria RAM del ordenador.</a:t>
            </a:r>
            <a:endParaRPr kumimoji="0" lang="es-ES_tradnl">
              <a:latin typeface="Tahoma" pitchFamily="34" charset="0"/>
            </a:endParaRPr>
          </a:p>
        </p:txBody>
      </p:sp>
      <p:sp>
        <p:nvSpPr>
          <p:cNvPr id="29699" name="Text Box 3"/>
          <p:cNvSpPr txBox="1">
            <a:spLocks noChangeArrowheads="1"/>
          </p:cNvSpPr>
          <p:nvPr/>
        </p:nvSpPr>
        <p:spPr bwMode="auto">
          <a:xfrm>
            <a:off x="914400" y="1524000"/>
            <a:ext cx="807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kumimoji="0" lang="es-ES_tradnl" sz="3200" b="1">
                <a:latin typeface="Tahoma" pitchFamily="34" charset="0"/>
              </a:rPr>
              <a:t>Memoria RAM</a:t>
            </a:r>
          </a:p>
        </p:txBody>
      </p:sp>
      <p:sp>
        <p:nvSpPr>
          <p:cNvPr id="131080" name="Text Box 8"/>
          <p:cNvSpPr txBox="1">
            <a:spLocks noChangeArrowheads="1"/>
          </p:cNvSpPr>
          <p:nvPr/>
        </p:nvSpPr>
        <p:spPr bwMode="auto">
          <a:xfrm>
            <a:off x="838200" y="2209800"/>
            <a:ext cx="8305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kumimoji="0" lang="es-ES_tradnl" altLang="es-ES_tradnl" sz="2800">
                <a:latin typeface="Tahoma" pitchFamily="34" charset="0"/>
              </a:rPr>
              <a:t>Módulos de memoria</a:t>
            </a:r>
            <a:endParaRPr kumimoji="0" lang="es-ES_tradnl" sz="2800">
              <a:latin typeface="Tahoma" pitchFamily="34" charset="0"/>
            </a:endParaRPr>
          </a:p>
        </p:txBody>
      </p:sp>
      <p:pic>
        <p:nvPicPr>
          <p:cNvPr id="131081" name="Picture 9" descr="dimm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191000" y="4267200"/>
            <a:ext cx="3817938" cy="2471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9702" name="Text Box 10"/>
          <p:cNvSpPr txBox="1">
            <a:spLocks noChangeArrowheads="1"/>
          </p:cNvSpPr>
          <p:nvPr/>
        </p:nvSpPr>
        <p:spPr bwMode="auto">
          <a:xfrm>
            <a:off x="914400" y="261938"/>
            <a:ext cx="69929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kumimoji="0" lang="es-ES_tradnl" b="1">
                <a:solidFill>
                  <a:schemeClr val="folHlink"/>
                </a:solidFill>
                <a:latin typeface="Tahoma" pitchFamily="34" charset="0"/>
              </a:rPr>
              <a:t>Tema: Componentes físicos de un ordenador</a:t>
            </a:r>
            <a:endParaRPr kumimoji="0" lang="es-ES_tradnl">
              <a:latin typeface="Tahoma" pitchFamily="34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10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10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310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310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1310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1074" grpId="0" build="p" autoUpdateAnimBg="0"/>
      <p:bldP spid="131080" grpId="0" autoUpdateAnimBg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8" name="Text Box 2"/>
          <p:cNvSpPr txBox="1">
            <a:spLocks noChangeArrowheads="1"/>
          </p:cNvSpPr>
          <p:nvPr/>
        </p:nvSpPr>
        <p:spPr bwMode="auto">
          <a:xfrm>
            <a:off x="838200" y="3140075"/>
            <a:ext cx="83058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kumimoji="0" lang="es-ES_tradnl" altLang="es-ES_tradnl">
                <a:latin typeface="Tahoma" pitchFamily="34" charset="0"/>
              </a:rPr>
              <a:t>SIMM: </a:t>
            </a:r>
            <a:r>
              <a:rPr lang="es-ES">
                <a:latin typeface="Tahoma" pitchFamily="34" charset="0"/>
              </a:rPr>
              <a:t>módulo simple de memoria en línea (single in-line memory module)</a:t>
            </a:r>
            <a:r>
              <a:rPr kumimoji="0" lang="es-ES_tradnl" altLang="es-ES_tradnl">
                <a:latin typeface="Tahoma" pitchFamily="34" charset="0"/>
              </a:rPr>
              <a:t>.</a:t>
            </a:r>
            <a:endParaRPr kumimoji="0" lang="es-ES_tradnl">
              <a:latin typeface="Tahoma" pitchFamily="34" charset="0"/>
            </a:endParaRPr>
          </a:p>
        </p:txBody>
      </p:sp>
      <p:sp>
        <p:nvSpPr>
          <p:cNvPr id="30723" name="Text Box 3"/>
          <p:cNvSpPr txBox="1">
            <a:spLocks noChangeArrowheads="1"/>
          </p:cNvSpPr>
          <p:nvPr/>
        </p:nvSpPr>
        <p:spPr bwMode="auto">
          <a:xfrm>
            <a:off x="914400" y="1524000"/>
            <a:ext cx="807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kumimoji="0" lang="es-ES_tradnl" sz="3200" b="1">
                <a:latin typeface="Tahoma" pitchFamily="34" charset="0"/>
              </a:rPr>
              <a:t>Memoria RAM</a:t>
            </a:r>
          </a:p>
        </p:txBody>
      </p:sp>
      <p:sp>
        <p:nvSpPr>
          <p:cNvPr id="132101" name="Text Box 5"/>
          <p:cNvSpPr txBox="1">
            <a:spLocks noChangeArrowheads="1"/>
          </p:cNvSpPr>
          <p:nvPr/>
        </p:nvSpPr>
        <p:spPr bwMode="auto">
          <a:xfrm>
            <a:off x="838200" y="2209800"/>
            <a:ext cx="8305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kumimoji="0" lang="es-ES_tradnl" altLang="es-ES_tradnl" sz="2800">
                <a:latin typeface="Tahoma" pitchFamily="34" charset="0"/>
              </a:rPr>
              <a:t>Tipos de módulos de memoria</a:t>
            </a:r>
            <a:endParaRPr kumimoji="0" lang="es-ES_tradnl" sz="2800">
              <a:latin typeface="Tahoma" pitchFamily="34" charset="0"/>
            </a:endParaRPr>
          </a:p>
        </p:txBody>
      </p:sp>
      <p:pic>
        <p:nvPicPr>
          <p:cNvPr id="132103" name="Picture 7" descr="SIMM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143000" y="4270375"/>
            <a:ext cx="3657600" cy="1063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2104" name="Picture 8" descr="ram-simm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953000" y="5410200"/>
            <a:ext cx="3657600" cy="1017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27" name="Text Box 9"/>
          <p:cNvSpPr txBox="1">
            <a:spLocks noChangeArrowheads="1"/>
          </p:cNvSpPr>
          <p:nvPr/>
        </p:nvSpPr>
        <p:spPr bwMode="auto">
          <a:xfrm>
            <a:off x="914400" y="261938"/>
            <a:ext cx="69929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kumimoji="0" lang="es-ES_tradnl" b="1">
                <a:solidFill>
                  <a:schemeClr val="folHlink"/>
                </a:solidFill>
                <a:latin typeface="Tahoma" pitchFamily="34" charset="0"/>
              </a:rPr>
              <a:t>Tema: Componentes físicos de un ordenador</a:t>
            </a:r>
            <a:endParaRPr kumimoji="0" lang="es-ES_tradnl">
              <a:latin typeface="Tahoma" pitchFamily="34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21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21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32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32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132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000"/>
                            </p:stCondLst>
                            <p:childTnLst>
                              <p:par>
                                <p:cTn id="20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32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2098" grpId="0" autoUpdateAnimBg="0"/>
      <p:bldP spid="132101" grpId="0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2"/>
          <p:cNvSpPr txBox="1">
            <a:spLocks noChangeArrowheads="1"/>
          </p:cNvSpPr>
          <p:nvPr/>
        </p:nvSpPr>
        <p:spPr bwMode="auto">
          <a:xfrm>
            <a:off x="914400" y="261938"/>
            <a:ext cx="76231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kumimoji="0" lang="es-ES_tradnl" b="1">
                <a:solidFill>
                  <a:schemeClr val="folHlink"/>
                </a:solidFill>
                <a:latin typeface="Tahoma" pitchFamily="34" charset="0"/>
              </a:rPr>
              <a:t>Tema: Componentes físicos de una computadora</a:t>
            </a:r>
            <a:endParaRPr kumimoji="0" lang="es-ES_tradnl">
              <a:latin typeface="Tahoma" pitchFamily="34" charset="0"/>
            </a:endParaRPr>
          </a:p>
        </p:txBody>
      </p:sp>
      <p:sp>
        <p:nvSpPr>
          <p:cNvPr id="151555" name="Text Box 3"/>
          <p:cNvSpPr txBox="1">
            <a:spLocks noChangeArrowheads="1"/>
          </p:cNvSpPr>
          <p:nvPr/>
        </p:nvSpPr>
        <p:spPr bwMode="auto">
          <a:xfrm>
            <a:off x="914400" y="2590800"/>
            <a:ext cx="80772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 algn="ctr" eaLnBrk="0" hangingPunct="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None/>
            </a:pPr>
            <a:r>
              <a:rPr kumimoji="0" lang="es-MX" sz="2800" b="1">
                <a:solidFill>
                  <a:srgbClr xmlns:mc="http://schemas.openxmlformats.org/markup-compatibility/2006" xmlns:a14="http://schemas.microsoft.com/office/drawing/2010/main" val="66FF33" mc:Ignorable=""/>
                </a:solidFill>
                <a:latin typeface="Tahoma" pitchFamily="34" charset="0"/>
              </a:rPr>
              <a:t>¿Cuáles son los elementos de un sistema informático?</a:t>
            </a:r>
            <a:endParaRPr kumimoji="0" lang="es-ES_tradnl" sz="2800" b="1">
              <a:solidFill>
                <a:srgbClr xmlns:mc="http://schemas.openxmlformats.org/markup-compatibility/2006" xmlns:a14="http://schemas.microsoft.com/office/drawing/2010/main" val="66FF33" mc:Ignorable=""/>
              </a:solidFill>
              <a:latin typeface="Tahoma" pitchFamily="34" charset="0"/>
            </a:endParaRPr>
          </a:p>
        </p:txBody>
      </p:sp>
      <p:sp>
        <p:nvSpPr>
          <p:cNvPr id="4100" name="Text Box 4"/>
          <p:cNvSpPr txBox="1">
            <a:spLocks noChangeArrowheads="1"/>
          </p:cNvSpPr>
          <p:nvPr/>
        </p:nvSpPr>
        <p:spPr bwMode="auto">
          <a:xfrm>
            <a:off x="914400" y="1676400"/>
            <a:ext cx="807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kumimoji="0" lang="es-ES_tradnl" sz="3200">
                <a:latin typeface="Tahoma" pitchFamily="34" charset="0"/>
              </a:rPr>
              <a:t>Recordando …</a:t>
            </a:r>
          </a:p>
        </p:txBody>
      </p:sp>
      <p:sp>
        <p:nvSpPr>
          <p:cNvPr id="151557" name="Text Box 5"/>
          <p:cNvSpPr txBox="1">
            <a:spLocks noChangeArrowheads="1"/>
          </p:cNvSpPr>
          <p:nvPr/>
        </p:nvSpPr>
        <p:spPr bwMode="auto">
          <a:xfrm>
            <a:off x="1219200" y="4006850"/>
            <a:ext cx="2209800" cy="544513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 algn="ctr" eaLnBrk="0" hangingPunct="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None/>
            </a:pPr>
            <a:r>
              <a:rPr kumimoji="0" lang="es-MX" sz="2800">
                <a:latin typeface="Tahoma" pitchFamily="34" charset="0"/>
              </a:rPr>
              <a:t>Hardware</a:t>
            </a:r>
            <a:endParaRPr kumimoji="0" lang="es-ES_tradnl" sz="2800">
              <a:latin typeface="Tahoma" pitchFamily="34" charset="0"/>
            </a:endParaRPr>
          </a:p>
        </p:txBody>
      </p:sp>
      <p:sp>
        <p:nvSpPr>
          <p:cNvPr id="151558" name="Text Box 6"/>
          <p:cNvSpPr txBox="1">
            <a:spLocks noChangeArrowheads="1"/>
          </p:cNvSpPr>
          <p:nvPr/>
        </p:nvSpPr>
        <p:spPr bwMode="auto">
          <a:xfrm>
            <a:off x="1752600" y="4953000"/>
            <a:ext cx="2209800" cy="544513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 algn="ctr" eaLnBrk="0" hangingPunct="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None/>
            </a:pPr>
            <a:r>
              <a:rPr kumimoji="0" lang="es-MX" sz="2800">
                <a:latin typeface="Tahoma" pitchFamily="34" charset="0"/>
              </a:rPr>
              <a:t>Software</a:t>
            </a:r>
            <a:endParaRPr kumimoji="0" lang="es-ES_tradnl" sz="2800">
              <a:latin typeface="Tahoma" pitchFamily="34" charset="0"/>
            </a:endParaRPr>
          </a:p>
        </p:txBody>
      </p:sp>
      <p:sp>
        <p:nvSpPr>
          <p:cNvPr id="151559" name="Text Box 7"/>
          <p:cNvSpPr txBox="1">
            <a:spLocks noChangeArrowheads="1"/>
          </p:cNvSpPr>
          <p:nvPr/>
        </p:nvSpPr>
        <p:spPr bwMode="auto">
          <a:xfrm>
            <a:off x="2667000" y="5791200"/>
            <a:ext cx="2209800" cy="544513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 algn="ctr" eaLnBrk="0" hangingPunct="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None/>
            </a:pPr>
            <a:r>
              <a:rPr kumimoji="0" lang="es-MX" sz="2800">
                <a:latin typeface="Tahoma" pitchFamily="34" charset="0"/>
              </a:rPr>
              <a:t>Datos</a:t>
            </a:r>
            <a:endParaRPr kumimoji="0" lang="es-ES_tradnl" sz="2800">
              <a:latin typeface="Tahoma" pitchFamily="34" charset="0"/>
            </a:endParaRPr>
          </a:p>
        </p:txBody>
      </p:sp>
      <p:sp>
        <p:nvSpPr>
          <p:cNvPr id="151560" name="Text Box 8"/>
          <p:cNvSpPr txBox="1">
            <a:spLocks noChangeArrowheads="1"/>
          </p:cNvSpPr>
          <p:nvPr/>
        </p:nvSpPr>
        <p:spPr bwMode="auto">
          <a:xfrm>
            <a:off x="5257800" y="4114800"/>
            <a:ext cx="3657600" cy="1398588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 algn="ctr" eaLnBrk="0" hangingPunct="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None/>
            </a:pPr>
            <a:r>
              <a:rPr kumimoji="0" lang="es-MX" sz="2800">
                <a:latin typeface="Tahoma" pitchFamily="34" charset="0"/>
              </a:rPr>
              <a:t>Personas: Usuarios, operadores, programadores.</a:t>
            </a:r>
            <a:endParaRPr kumimoji="0" lang="es-ES_tradnl" sz="2800">
              <a:latin typeface="Tahoma" pitchFamily="34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15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15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1515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515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000"/>
                            </p:stCondLst>
                            <p:childTnLst>
                              <p:par>
                                <p:cTn id="1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1515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500"/>
                            </p:stCondLst>
                            <p:childTnLst>
                              <p:par>
                                <p:cTn id="2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1515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1555" grpId="0" autoUpdateAnimBg="0"/>
      <p:bldP spid="151557" grpId="0" animBg="1" autoUpdateAnimBg="0"/>
      <p:bldP spid="151558" grpId="0" animBg="1" autoUpdateAnimBg="0"/>
      <p:bldP spid="151559" grpId="0" animBg="1" autoUpdateAnimBg="0"/>
      <p:bldP spid="151560" grpId="0" animBg="1" autoUpdateAnimBg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22" name="Text Box 2"/>
          <p:cNvSpPr txBox="1">
            <a:spLocks noChangeArrowheads="1"/>
          </p:cNvSpPr>
          <p:nvPr/>
        </p:nvSpPr>
        <p:spPr bwMode="auto">
          <a:xfrm>
            <a:off x="838200" y="3140075"/>
            <a:ext cx="83058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kumimoji="0" lang="es-ES_tradnl" altLang="es-ES_tradnl">
                <a:latin typeface="Tahoma" pitchFamily="34" charset="0"/>
              </a:rPr>
              <a:t>DIMM: </a:t>
            </a:r>
            <a:r>
              <a:rPr lang="es-ES">
                <a:latin typeface="Tahoma" pitchFamily="34" charset="0"/>
              </a:rPr>
              <a:t>módulo doble de memoria en línea (dual in-line memory module)</a:t>
            </a:r>
            <a:r>
              <a:rPr kumimoji="0" lang="es-ES_tradnl" altLang="es-ES_tradnl">
                <a:latin typeface="Tahoma" pitchFamily="34" charset="0"/>
              </a:rPr>
              <a:t>.</a:t>
            </a:r>
            <a:endParaRPr kumimoji="0" lang="es-ES_tradnl">
              <a:latin typeface="Tahoma" pitchFamily="34" charset="0"/>
            </a:endParaRPr>
          </a:p>
        </p:txBody>
      </p:sp>
      <p:sp>
        <p:nvSpPr>
          <p:cNvPr id="31747" name="Text Box 3"/>
          <p:cNvSpPr txBox="1">
            <a:spLocks noChangeArrowheads="1"/>
          </p:cNvSpPr>
          <p:nvPr/>
        </p:nvSpPr>
        <p:spPr bwMode="auto">
          <a:xfrm>
            <a:off x="914400" y="1524000"/>
            <a:ext cx="807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kumimoji="0" lang="es-ES_tradnl" sz="3200" b="1">
                <a:latin typeface="Tahoma" pitchFamily="34" charset="0"/>
              </a:rPr>
              <a:t>Memoria RAM</a:t>
            </a:r>
          </a:p>
        </p:txBody>
      </p:sp>
      <p:sp>
        <p:nvSpPr>
          <p:cNvPr id="31748" name="Text Box 5"/>
          <p:cNvSpPr txBox="1">
            <a:spLocks noChangeArrowheads="1"/>
          </p:cNvSpPr>
          <p:nvPr/>
        </p:nvSpPr>
        <p:spPr bwMode="auto">
          <a:xfrm>
            <a:off x="838200" y="2209800"/>
            <a:ext cx="8305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kumimoji="0" lang="es-ES_tradnl" altLang="es-ES_tradnl" sz="2800">
                <a:latin typeface="Tahoma" pitchFamily="34" charset="0"/>
              </a:rPr>
              <a:t>Tipos de módulos de memoria</a:t>
            </a:r>
            <a:endParaRPr kumimoji="0" lang="es-ES_tradnl" sz="2800">
              <a:latin typeface="Tahoma" pitchFamily="34" charset="0"/>
            </a:endParaRPr>
          </a:p>
        </p:txBody>
      </p:sp>
      <p:pic>
        <p:nvPicPr>
          <p:cNvPr id="133129" name="Picture 9" descr="ram-dimm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590800" y="4533900"/>
            <a:ext cx="4000500" cy="1257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1750" name="Text Box 10"/>
          <p:cNvSpPr txBox="1">
            <a:spLocks noChangeArrowheads="1"/>
          </p:cNvSpPr>
          <p:nvPr/>
        </p:nvSpPr>
        <p:spPr bwMode="auto">
          <a:xfrm>
            <a:off x="914400" y="261938"/>
            <a:ext cx="69929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kumimoji="0" lang="es-ES_tradnl" b="1">
                <a:solidFill>
                  <a:schemeClr val="folHlink"/>
                </a:solidFill>
                <a:latin typeface="Tahoma" pitchFamily="34" charset="0"/>
              </a:rPr>
              <a:t>Tema: Componentes físicos de un ordenador</a:t>
            </a:r>
            <a:endParaRPr kumimoji="0" lang="es-ES_tradnl">
              <a:latin typeface="Tahoma" pitchFamily="34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31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3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33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22" grpId="0" autoUpdateAnimBg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ext Box 3"/>
          <p:cNvSpPr txBox="1">
            <a:spLocks noChangeArrowheads="1"/>
          </p:cNvSpPr>
          <p:nvPr/>
        </p:nvSpPr>
        <p:spPr bwMode="auto">
          <a:xfrm>
            <a:off x="914400" y="1524000"/>
            <a:ext cx="807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kumimoji="0" lang="es-ES_tradnl" sz="3200" b="1">
                <a:latin typeface="Tahoma" pitchFamily="34" charset="0"/>
              </a:rPr>
              <a:t>Memoria RAM</a:t>
            </a:r>
          </a:p>
        </p:txBody>
      </p:sp>
      <p:sp>
        <p:nvSpPr>
          <p:cNvPr id="135173" name="Text Box 5"/>
          <p:cNvSpPr txBox="1">
            <a:spLocks noChangeArrowheads="1"/>
          </p:cNvSpPr>
          <p:nvPr/>
        </p:nvSpPr>
        <p:spPr bwMode="auto">
          <a:xfrm>
            <a:off x="838200" y="2209800"/>
            <a:ext cx="8305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kumimoji="0" lang="es-ES_tradnl" altLang="es-ES_tradnl" sz="2800">
                <a:latin typeface="Tahoma" pitchFamily="34" charset="0"/>
              </a:rPr>
              <a:t>Tecnologías de memoria RAM</a:t>
            </a:r>
            <a:endParaRPr kumimoji="0" lang="es-ES_tradnl" sz="2800">
              <a:latin typeface="Tahoma" pitchFamily="34" charset="0"/>
            </a:endParaRPr>
          </a:p>
        </p:txBody>
      </p:sp>
      <p:sp>
        <p:nvSpPr>
          <p:cNvPr id="135175" name="Text Box 7"/>
          <p:cNvSpPr txBox="1">
            <a:spLocks noChangeArrowheads="1"/>
          </p:cNvSpPr>
          <p:nvPr/>
        </p:nvSpPr>
        <p:spPr bwMode="auto">
          <a:xfrm>
            <a:off x="838200" y="2819400"/>
            <a:ext cx="8305800" cy="393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kumimoji="0" lang="es-ES" sz="1800" b="1">
                <a:solidFill>
                  <a:srgbClr xmlns:mc="http://schemas.openxmlformats.org/markup-compatibility/2006" xmlns:a14="http://schemas.microsoft.com/office/drawing/2010/main" val="66FF33" mc:Ignorable=""/>
                </a:solidFill>
                <a:latin typeface="Arial" charset="0"/>
              </a:rPr>
              <a:t>FPM DRAM</a:t>
            </a:r>
            <a:r>
              <a:rPr kumimoji="0" lang="es-MX" sz="1800" b="1">
                <a:solidFill>
                  <a:srgbClr xmlns:mc="http://schemas.openxmlformats.org/markup-compatibility/2006" xmlns:a14="http://schemas.microsoft.com/office/drawing/2010/main" val="66FF33" mc:Ignorable=""/>
                </a:solidFill>
                <a:latin typeface="Arial" charset="0"/>
              </a:rPr>
              <a:t> </a:t>
            </a:r>
            <a:r>
              <a:rPr kumimoji="0" lang="es-MX" sz="1800" b="1">
                <a:latin typeface="Arial" charset="0"/>
              </a:rPr>
              <a:t>(</a:t>
            </a:r>
            <a:r>
              <a:rPr kumimoji="0" lang="es-ES" sz="1800" b="1">
                <a:latin typeface="Arial" charset="0"/>
              </a:rPr>
              <a:t>Fast page mode dynamic random access memory</a:t>
            </a:r>
            <a:r>
              <a:rPr kumimoji="0" lang="es-MX" sz="1800" b="1">
                <a:latin typeface="Arial" charset="0"/>
              </a:rPr>
              <a:t>)</a:t>
            </a:r>
          </a:p>
          <a:p>
            <a:pPr eaLnBrk="0" hangingPunct="0"/>
            <a:r>
              <a:rPr kumimoji="0" lang="es-MX" sz="1800" b="1">
                <a:latin typeface="Arial" charset="0"/>
              </a:rPr>
              <a:t>	</a:t>
            </a:r>
            <a:r>
              <a:rPr kumimoji="0" lang="es-MX" sz="1800">
                <a:latin typeface="Arial" charset="0"/>
              </a:rPr>
              <a:t>2% del mercado	(28.5 MHz)</a:t>
            </a:r>
          </a:p>
          <a:p>
            <a:pPr eaLnBrk="0" hangingPunct="0"/>
            <a:endParaRPr kumimoji="0" lang="es-MX" sz="1800">
              <a:latin typeface="Arial" charset="0"/>
            </a:endParaRPr>
          </a:p>
          <a:p>
            <a:pPr eaLnBrk="0" hangingPunct="0"/>
            <a:r>
              <a:rPr kumimoji="0" lang="es-ES" sz="1800" b="1">
                <a:solidFill>
                  <a:srgbClr xmlns:mc="http://schemas.openxmlformats.org/markup-compatibility/2006" xmlns:a14="http://schemas.microsoft.com/office/drawing/2010/main" val="66FF33" mc:Ignorable=""/>
                </a:solidFill>
                <a:latin typeface="Arial" charset="0"/>
              </a:rPr>
              <a:t>EDO DRAM</a:t>
            </a:r>
            <a:r>
              <a:rPr kumimoji="0" lang="es-MX" sz="1800">
                <a:latin typeface="Arial" charset="0"/>
              </a:rPr>
              <a:t> </a:t>
            </a:r>
            <a:r>
              <a:rPr kumimoji="0" lang="es-MX" sz="1800" b="1">
                <a:latin typeface="Arial" charset="0"/>
              </a:rPr>
              <a:t>(E</a:t>
            </a:r>
            <a:r>
              <a:rPr kumimoji="0" lang="es-ES" sz="1800" b="1">
                <a:latin typeface="Arial" charset="0"/>
              </a:rPr>
              <a:t>xtended data-out dynamic random access memory</a:t>
            </a:r>
            <a:r>
              <a:rPr kumimoji="0" lang="es-MX" sz="1800" b="1">
                <a:latin typeface="Arial" charset="0"/>
              </a:rPr>
              <a:t>)</a:t>
            </a:r>
          </a:p>
          <a:p>
            <a:pPr eaLnBrk="0" hangingPunct="0"/>
            <a:r>
              <a:rPr kumimoji="0" lang="es-MX" sz="1800" b="1">
                <a:latin typeface="Arial" charset="0"/>
              </a:rPr>
              <a:t>	</a:t>
            </a:r>
            <a:r>
              <a:rPr kumimoji="0" lang="es-MX" sz="1800">
                <a:latin typeface="Arial" charset="0"/>
              </a:rPr>
              <a:t>3% del mercado	(40 MHz)</a:t>
            </a:r>
          </a:p>
          <a:p>
            <a:pPr eaLnBrk="0" hangingPunct="0"/>
            <a:endParaRPr kumimoji="0" lang="es-MX" sz="1800">
              <a:latin typeface="Arial" charset="0"/>
            </a:endParaRPr>
          </a:p>
          <a:p>
            <a:pPr eaLnBrk="0" hangingPunct="0"/>
            <a:r>
              <a:rPr kumimoji="0" lang="es-ES" sz="1800" b="1">
                <a:solidFill>
                  <a:srgbClr xmlns:mc="http://schemas.openxmlformats.org/markup-compatibility/2006" xmlns:a14="http://schemas.microsoft.com/office/drawing/2010/main" val="66FF33" mc:Ignorable=""/>
                </a:solidFill>
                <a:latin typeface="Arial" charset="0"/>
              </a:rPr>
              <a:t>SDRAM</a:t>
            </a:r>
            <a:r>
              <a:rPr kumimoji="0" lang="es-MX" sz="1800">
                <a:latin typeface="Arial" charset="0"/>
              </a:rPr>
              <a:t> </a:t>
            </a:r>
            <a:r>
              <a:rPr kumimoji="0" lang="es-MX" sz="1800" b="1">
                <a:latin typeface="Arial" charset="0"/>
              </a:rPr>
              <a:t>(S</a:t>
            </a:r>
            <a:r>
              <a:rPr kumimoji="0" lang="es-ES" sz="1800" b="1">
                <a:latin typeface="Arial" charset="0"/>
              </a:rPr>
              <a:t>ynchronous dynamic random access memory</a:t>
            </a:r>
            <a:r>
              <a:rPr kumimoji="0" lang="es-MX" sz="1800" b="1">
                <a:latin typeface="Arial" charset="0"/>
              </a:rPr>
              <a:t>)</a:t>
            </a:r>
            <a:r>
              <a:rPr kumimoji="0" lang="es-ES" sz="1800">
                <a:latin typeface="Arial" charset="0"/>
              </a:rPr>
              <a:t> </a:t>
            </a:r>
            <a:endParaRPr kumimoji="0" lang="es-MX" sz="1800">
              <a:latin typeface="Arial" charset="0"/>
            </a:endParaRPr>
          </a:p>
          <a:p>
            <a:pPr eaLnBrk="0" hangingPunct="0"/>
            <a:r>
              <a:rPr kumimoji="0" lang="es-MX" sz="1800">
                <a:latin typeface="Arial" charset="0"/>
              </a:rPr>
              <a:t>	86% del mercado en 2000, se estima el 50% en el 2003 (133 MHz)</a:t>
            </a:r>
          </a:p>
          <a:p>
            <a:pPr eaLnBrk="0" hangingPunct="0"/>
            <a:endParaRPr kumimoji="0" lang="es-ES" sz="1800">
              <a:latin typeface="Arial" charset="0"/>
            </a:endParaRPr>
          </a:p>
          <a:p>
            <a:pPr eaLnBrk="0" hangingPunct="0"/>
            <a:r>
              <a:rPr kumimoji="0" lang="es-MX" sz="1800" b="1">
                <a:solidFill>
                  <a:srgbClr xmlns:mc="http://schemas.openxmlformats.org/markup-compatibility/2006" xmlns:a14="http://schemas.microsoft.com/office/drawing/2010/main" val="66FF33" mc:Ignorable=""/>
                </a:solidFill>
                <a:latin typeface="Arial" charset="0"/>
              </a:rPr>
              <a:t>DDR SDRAM </a:t>
            </a:r>
            <a:r>
              <a:rPr kumimoji="0" lang="es-MX" sz="1800" b="1">
                <a:latin typeface="Arial" charset="0"/>
              </a:rPr>
              <a:t>(Double-data-rate SDRAM)</a:t>
            </a:r>
          </a:p>
          <a:p>
            <a:pPr eaLnBrk="0" hangingPunct="0"/>
            <a:r>
              <a:rPr kumimoji="0" lang="es-MX" sz="1800" b="1">
                <a:latin typeface="Arial" charset="0"/>
              </a:rPr>
              <a:t>	</a:t>
            </a:r>
            <a:r>
              <a:rPr kumimoji="0" lang="es-MX" sz="1800">
                <a:latin typeface="Arial" charset="0"/>
              </a:rPr>
              <a:t>41% del mercado en 2002, se estima 50% en el 2003	(166 MHz)</a:t>
            </a:r>
          </a:p>
          <a:p>
            <a:pPr eaLnBrk="0" hangingPunct="0"/>
            <a:r>
              <a:rPr kumimoji="0" lang="es-MX" sz="1800" b="1">
                <a:latin typeface="Arial" charset="0"/>
              </a:rPr>
              <a:t> </a:t>
            </a:r>
          </a:p>
          <a:p>
            <a:pPr eaLnBrk="0" hangingPunct="0"/>
            <a:r>
              <a:rPr kumimoji="0" lang="es-ES" sz="1800" b="1">
                <a:solidFill>
                  <a:srgbClr xmlns:mc="http://schemas.openxmlformats.org/markup-compatibility/2006" xmlns:a14="http://schemas.microsoft.com/office/drawing/2010/main" val="66FF33" mc:Ignorable=""/>
                </a:solidFill>
                <a:latin typeface="Arial" charset="0"/>
              </a:rPr>
              <a:t>RDRAM</a:t>
            </a:r>
            <a:r>
              <a:rPr kumimoji="0" lang="es-MX" sz="1800">
                <a:latin typeface="Arial" charset="0"/>
              </a:rPr>
              <a:t> </a:t>
            </a:r>
            <a:r>
              <a:rPr kumimoji="0" lang="es-MX" sz="1800" b="1">
                <a:latin typeface="Arial" charset="0"/>
              </a:rPr>
              <a:t>(R</a:t>
            </a:r>
            <a:r>
              <a:rPr kumimoji="0" lang="es-ES" sz="1800" b="1">
                <a:latin typeface="Arial" charset="0"/>
              </a:rPr>
              <a:t>ambus dynamic random access memory</a:t>
            </a:r>
            <a:r>
              <a:rPr kumimoji="0" lang="es-MX" sz="1800" b="1">
                <a:latin typeface="Arial" charset="0"/>
              </a:rPr>
              <a:t>)</a:t>
            </a:r>
            <a:r>
              <a:rPr kumimoji="0" lang="es-ES" sz="1800">
                <a:latin typeface="Arial" charset="0"/>
              </a:rPr>
              <a:t> </a:t>
            </a:r>
            <a:endParaRPr kumimoji="0" lang="es-MX" sz="1800">
              <a:latin typeface="Arial" charset="0"/>
            </a:endParaRPr>
          </a:p>
          <a:p>
            <a:pPr eaLnBrk="0" hangingPunct="0"/>
            <a:r>
              <a:rPr kumimoji="0" lang="es-MX" sz="1800">
                <a:latin typeface="Arial" charset="0"/>
              </a:rPr>
              <a:t>	Nicho en mercado de usuarios de alto nivel	(1066 MHz)</a:t>
            </a:r>
            <a:endParaRPr kumimoji="0" lang="es-ES" sz="1800">
              <a:latin typeface="Arial" charset="0"/>
            </a:endParaRPr>
          </a:p>
        </p:txBody>
      </p:sp>
      <p:sp>
        <p:nvSpPr>
          <p:cNvPr id="32773" name="Text Box 8"/>
          <p:cNvSpPr txBox="1">
            <a:spLocks noChangeArrowheads="1"/>
          </p:cNvSpPr>
          <p:nvPr/>
        </p:nvSpPr>
        <p:spPr bwMode="auto">
          <a:xfrm>
            <a:off x="914400" y="261938"/>
            <a:ext cx="69929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kumimoji="0" lang="es-ES_tradnl" b="1">
                <a:solidFill>
                  <a:schemeClr val="folHlink"/>
                </a:solidFill>
                <a:latin typeface="Tahoma" pitchFamily="34" charset="0"/>
              </a:rPr>
              <a:t>Tema: Componentes físicos de un ordenador</a:t>
            </a:r>
            <a:endParaRPr kumimoji="0" lang="es-ES_tradnl">
              <a:latin typeface="Tahoma" pitchFamily="34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51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51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351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351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5173" grpId="0" autoUpdateAnimBg="0"/>
      <p:bldP spid="135175" grpId="0" autoUpdateAnimBg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4" name="Text Box 2"/>
          <p:cNvSpPr txBox="1">
            <a:spLocks noChangeArrowheads="1"/>
          </p:cNvSpPr>
          <p:nvPr/>
        </p:nvSpPr>
        <p:spPr bwMode="auto">
          <a:xfrm>
            <a:off x="914400" y="2489200"/>
            <a:ext cx="8077200" cy="337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buFontTx/>
              <a:buChar char="•"/>
            </a:pPr>
            <a:r>
              <a:rPr kumimoji="0" lang="es-ES_tradnl">
                <a:latin typeface="Tahoma" pitchFamily="34" charset="0"/>
              </a:rPr>
              <a:t> Alta velocidad</a:t>
            </a:r>
          </a:p>
          <a:p>
            <a:pPr eaLnBrk="0" hangingPunct="0">
              <a:buFontTx/>
              <a:buChar char="•"/>
            </a:pPr>
            <a:r>
              <a:rPr kumimoji="0" lang="es-ES_tradnl">
                <a:latin typeface="Tahoma" pitchFamily="34" charset="0"/>
              </a:rPr>
              <a:t> Puede residir en dos ubicaciones:</a:t>
            </a:r>
          </a:p>
          <a:p>
            <a:pPr eaLnBrk="0" hangingPunct="0"/>
            <a:r>
              <a:rPr kumimoji="0" lang="es-ES_tradnl">
                <a:latin typeface="Tahoma" pitchFamily="34" charset="0"/>
              </a:rPr>
              <a:t>	Dentro de la CPU (Caché L1)</a:t>
            </a:r>
          </a:p>
          <a:p>
            <a:pPr eaLnBrk="0" hangingPunct="0"/>
            <a:r>
              <a:rPr kumimoji="0" lang="es-ES_tradnl">
                <a:latin typeface="Tahoma" pitchFamily="34" charset="0"/>
              </a:rPr>
              <a:t>	Entre la CPU y la memoria RAM (Caché L2)</a:t>
            </a:r>
          </a:p>
          <a:p>
            <a:pPr eaLnBrk="0" hangingPunct="0">
              <a:buFontTx/>
              <a:buChar char="•"/>
            </a:pPr>
            <a:r>
              <a:rPr kumimoji="0" lang="es-ES_tradnl">
                <a:latin typeface="Tahoma" pitchFamily="34" charset="0"/>
              </a:rPr>
              <a:t> Almacena datos e instrucciones que el ordenador usa frecuentemente.</a:t>
            </a:r>
          </a:p>
          <a:p>
            <a:pPr eaLnBrk="0" hangingPunct="0">
              <a:buFontTx/>
              <a:buChar char="•"/>
            </a:pPr>
            <a:r>
              <a:rPr kumimoji="0" lang="es-ES_tradnl">
                <a:latin typeface="Tahoma" pitchFamily="34" charset="0"/>
              </a:rPr>
              <a:t> La CPU recupera datos e instrucciones de la caché, con mayor rapidez que de la memoria RAM o de un dispositivo de almacenamiento secundario.</a:t>
            </a:r>
          </a:p>
        </p:txBody>
      </p:sp>
      <p:sp>
        <p:nvSpPr>
          <p:cNvPr id="33795" name="Text Box 6"/>
          <p:cNvSpPr txBox="1">
            <a:spLocks noChangeArrowheads="1"/>
          </p:cNvSpPr>
          <p:nvPr/>
        </p:nvSpPr>
        <p:spPr bwMode="auto">
          <a:xfrm>
            <a:off x="914400" y="1524000"/>
            <a:ext cx="807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kumimoji="0" lang="es-ES_tradnl" sz="3200" b="1">
                <a:latin typeface="Tahoma" pitchFamily="34" charset="0"/>
              </a:rPr>
              <a:t>Memoria Caché</a:t>
            </a:r>
          </a:p>
        </p:txBody>
      </p:sp>
      <p:sp>
        <p:nvSpPr>
          <p:cNvPr id="33796" name="Text Box 8"/>
          <p:cNvSpPr txBox="1">
            <a:spLocks noChangeArrowheads="1"/>
          </p:cNvSpPr>
          <p:nvPr/>
        </p:nvSpPr>
        <p:spPr bwMode="auto">
          <a:xfrm>
            <a:off x="914400" y="261938"/>
            <a:ext cx="69929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kumimoji="0" lang="es-ES_tradnl" b="1">
                <a:solidFill>
                  <a:schemeClr val="folHlink"/>
                </a:solidFill>
                <a:latin typeface="Tahoma" pitchFamily="34" charset="0"/>
              </a:rPr>
              <a:t>Tema: Componentes físicos de un ordenador</a:t>
            </a:r>
            <a:endParaRPr kumimoji="0" lang="es-ES_tradnl">
              <a:latin typeface="Tahoma" pitchFamily="34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1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61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61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1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361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361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19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3619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3619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19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3619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3619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19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3619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3619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19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3619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3619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6194" grpId="0" build="p" autoUpdateAnimBg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ext Box 3"/>
          <p:cNvSpPr txBox="1">
            <a:spLocks noChangeArrowheads="1"/>
          </p:cNvSpPr>
          <p:nvPr/>
        </p:nvSpPr>
        <p:spPr bwMode="auto">
          <a:xfrm>
            <a:off x="914400" y="1524000"/>
            <a:ext cx="807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kumimoji="0" lang="es-ES_tradnl" sz="3200" b="1">
                <a:latin typeface="Tahoma" pitchFamily="34" charset="0"/>
              </a:rPr>
              <a:t>Memoria Caché</a:t>
            </a:r>
          </a:p>
        </p:txBody>
      </p:sp>
      <p:pic>
        <p:nvPicPr>
          <p:cNvPr id="137221" name="Picture 5" descr="motorolacpu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678113" y="2286000"/>
            <a:ext cx="4637087" cy="4208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4820" name="Text Box 6"/>
          <p:cNvSpPr txBox="1">
            <a:spLocks noChangeArrowheads="1"/>
          </p:cNvSpPr>
          <p:nvPr/>
        </p:nvSpPr>
        <p:spPr bwMode="auto">
          <a:xfrm>
            <a:off x="914400" y="261938"/>
            <a:ext cx="69929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kumimoji="0" lang="es-ES_tradnl" b="1">
                <a:solidFill>
                  <a:schemeClr val="folHlink"/>
                </a:solidFill>
                <a:latin typeface="Tahoma" pitchFamily="34" charset="0"/>
              </a:rPr>
              <a:t>Tema: Componentes físicos de un ordenador</a:t>
            </a:r>
            <a:endParaRPr kumimoji="0" lang="es-ES_tradnl">
              <a:latin typeface="Tahoma" pitchFamily="34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37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Text Box 2"/>
          <p:cNvSpPr txBox="1">
            <a:spLocks noChangeArrowheads="1"/>
          </p:cNvSpPr>
          <p:nvPr/>
        </p:nvSpPr>
        <p:spPr bwMode="auto">
          <a:xfrm>
            <a:off x="914400" y="1524000"/>
            <a:ext cx="807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kumimoji="0" lang="es-ES_tradnl" sz="3200" b="1">
                <a:latin typeface="Tahoma" pitchFamily="34" charset="0"/>
              </a:rPr>
              <a:t>Tecnologías recientes</a:t>
            </a:r>
          </a:p>
        </p:txBody>
      </p:sp>
      <p:sp>
        <p:nvSpPr>
          <p:cNvPr id="139268" name="Text Box 4"/>
          <p:cNvSpPr txBox="1">
            <a:spLocks noChangeArrowheads="1"/>
          </p:cNvSpPr>
          <p:nvPr/>
        </p:nvSpPr>
        <p:spPr bwMode="auto">
          <a:xfrm>
            <a:off x="838200" y="2209800"/>
            <a:ext cx="8305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kumimoji="0" lang="es-ES_tradnl" altLang="es-ES_tradnl" sz="2800">
                <a:latin typeface="Tahoma" pitchFamily="34" charset="0"/>
              </a:rPr>
              <a:t>Memoria Flash</a:t>
            </a:r>
            <a:endParaRPr kumimoji="0" lang="es-ES_tradnl" sz="2800">
              <a:latin typeface="Tahoma" pitchFamily="34" charset="0"/>
            </a:endParaRPr>
          </a:p>
        </p:txBody>
      </p:sp>
      <p:sp>
        <p:nvSpPr>
          <p:cNvPr id="139269" name="Text Box 5"/>
          <p:cNvSpPr txBox="1">
            <a:spLocks noChangeArrowheads="1"/>
          </p:cNvSpPr>
          <p:nvPr/>
        </p:nvSpPr>
        <p:spPr bwMode="auto">
          <a:xfrm>
            <a:off x="838200" y="3140075"/>
            <a:ext cx="5105400" cy="337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kumimoji="0" lang="es-MX">
                <a:latin typeface="Arial" charset="0"/>
                <a:cs typeface="Arial" charset="0"/>
              </a:rPr>
              <a:t>Memoria no volátil y re-escribible que funciona como una mezcla de RAM y disco duro</a:t>
            </a:r>
            <a:r>
              <a:rPr kumimoji="0" lang="es-ES">
                <a:latin typeface="Arial" charset="0"/>
                <a:cs typeface="Arial" charset="0"/>
              </a:rPr>
              <a:t>. </a:t>
            </a:r>
            <a:endParaRPr kumimoji="0" lang="es-MX">
              <a:latin typeface="Arial" charset="0"/>
              <a:cs typeface="Arial" charset="0"/>
            </a:endParaRPr>
          </a:p>
          <a:p>
            <a:pPr eaLnBrk="0" hangingPunct="0"/>
            <a:endParaRPr kumimoji="0" lang="es-MX">
              <a:latin typeface="Arial" charset="0"/>
              <a:cs typeface="Arial" charset="0"/>
            </a:endParaRPr>
          </a:p>
          <a:p>
            <a:pPr eaLnBrk="0" hangingPunct="0"/>
            <a:r>
              <a:rPr kumimoji="0" lang="es-MX">
                <a:latin typeface="Arial" charset="0"/>
                <a:cs typeface="Arial" charset="0"/>
              </a:rPr>
              <a:t>A causa de su alta velocidad , durabilidad y bajos requerimientos, son ideales para camaras digitales, telefonos celulares, impresoras, palmPCs, pagers, etc.</a:t>
            </a:r>
            <a:endParaRPr kumimoji="0" lang="es-ES_tradnl">
              <a:latin typeface="Arial" charset="0"/>
              <a:cs typeface="Arial" charset="0"/>
            </a:endParaRPr>
          </a:p>
        </p:txBody>
      </p:sp>
      <p:pic>
        <p:nvPicPr>
          <p:cNvPr id="139270" name="Picture 6" descr="page60-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019800" y="3352800"/>
            <a:ext cx="2971800" cy="279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5846" name="Text Box 7"/>
          <p:cNvSpPr txBox="1">
            <a:spLocks noChangeArrowheads="1"/>
          </p:cNvSpPr>
          <p:nvPr/>
        </p:nvSpPr>
        <p:spPr bwMode="auto">
          <a:xfrm>
            <a:off x="914400" y="261938"/>
            <a:ext cx="69929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kumimoji="0" lang="es-ES_tradnl" b="1">
                <a:solidFill>
                  <a:schemeClr val="folHlink"/>
                </a:solidFill>
                <a:latin typeface="Tahoma" pitchFamily="34" charset="0"/>
              </a:rPr>
              <a:t>Tema: Componentes físicos de un ordenador</a:t>
            </a:r>
            <a:endParaRPr kumimoji="0" lang="es-ES_tradnl">
              <a:latin typeface="Tahoma" pitchFamily="34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92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92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392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392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392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6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3926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3926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9268" grpId="0" autoUpdateAnimBg="0"/>
      <p:bldP spid="139269" grpId="0" build="p" autoUpdateAnimBg="0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2"/>
          <p:cNvGrpSpPr>
            <a:grpSpLocks/>
          </p:cNvGrpSpPr>
          <p:nvPr/>
        </p:nvGrpSpPr>
        <p:grpSpPr bwMode="auto">
          <a:xfrm>
            <a:off x="1905000" y="1371600"/>
            <a:ext cx="5867400" cy="5029200"/>
            <a:chOff x="1152" y="1104"/>
            <a:chExt cx="3696" cy="3168"/>
          </a:xfrm>
        </p:grpSpPr>
        <p:sp>
          <p:nvSpPr>
            <p:cNvPr id="36868" name="Rectangle 11"/>
            <p:cNvSpPr>
              <a:spLocks noChangeArrowheads="1"/>
            </p:cNvSpPr>
            <p:nvPr/>
          </p:nvSpPr>
          <p:spPr bwMode="auto">
            <a:xfrm>
              <a:off x="1200" y="1248"/>
              <a:ext cx="3648" cy="3024"/>
            </a:xfrm>
            <a:prstGeom prst="rect">
              <a:avLst/>
            </a:prstGeom>
            <a:solidFill>
              <a:schemeClr val="folHlink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s-MX"/>
            </a:p>
          </p:txBody>
        </p:sp>
        <p:pic>
          <p:nvPicPr>
            <p:cNvPr id="36869" name="Picture 7" descr="fig7_5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1152" y="1104"/>
              <a:ext cx="3648" cy="30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36867" name="Text Box 14"/>
          <p:cNvSpPr txBox="1">
            <a:spLocks noChangeArrowheads="1"/>
          </p:cNvSpPr>
          <p:nvPr/>
        </p:nvSpPr>
        <p:spPr bwMode="auto">
          <a:xfrm>
            <a:off x="914400" y="261938"/>
            <a:ext cx="69929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kumimoji="0" lang="es-ES_tradnl" b="1">
                <a:solidFill>
                  <a:schemeClr val="folHlink"/>
                </a:solidFill>
                <a:latin typeface="Tahoma" pitchFamily="34" charset="0"/>
              </a:rPr>
              <a:t>Tema: Componentes físicos de un ordenador</a:t>
            </a:r>
            <a:endParaRPr kumimoji="0" lang="es-ES_tradnl">
              <a:latin typeface="Tahoma" pitchFamily="34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1026"/>
          <p:cNvSpPr txBox="1">
            <a:spLocks noChangeArrowheads="1"/>
          </p:cNvSpPr>
          <p:nvPr/>
        </p:nvSpPr>
        <p:spPr bwMode="auto">
          <a:xfrm>
            <a:off x="914400" y="261938"/>
            <a:ext cx="76231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kumimoji="0" lang="es-ES_tradnl" b="1">
                <a:solidFill>
                  <a:schemeClr val="folHlink"/>
                </a:solidFill>
                <a:latin typeface="Tahoma" pitchFamily="34" charset="0"/>
              </a:rPr>
              <a:t>Tema: Componentes físicos de una computadora</a:t>
            </a:r>
            <a:endParaRPr kumimoji="0" lang="es-ES_tradnl">
              <a:latin typeface="Tahoma" pitchFamily="34" charset="0"/>
            </a:endParaRPr>
          </a:p>
        </p:txBody>
      </p:sp>
      <p:sp>
        <p:nvSpPr>
          <p:cNvPr id="152579" name="Text Box 1027"/>
          <p:cNvSpPr txBox="1">
            <a:spLocks noChangeArrowheads="1"/>
          </p:cNvSpPr>
          <p:nvPr/>
        </p:nvSpPr>
        <p:spPr bwMode="auto">
          <a:xfrm>
            <a:off x="914400" y="2133600"/>
            <a:ext cx="8077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 algn="ctr" eaLnBrk="0" hangingPunct="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None/>
            </a:pPr>
            <a:r>
              <a:rPr kumimoji="0" lang="es-MX" sz="2800" b="1">
                <a:solidFill>
                  <a:srgbClr xmlns:mc="http://schemas.openxmlformats.org/markup-compatibility/2006" xmlns:a14="http://schemas.microsoft.com/office/drawing/2010/main" val="66FF33" mc:Ignorable=""/>
                </a:solidFill>
                <a:latin typeface="Tahoma" pitchFamily="34" charset="0"/>
              </a:rPr>
              <a:t>¿Qué es un ordenador?</a:t>
            </a:r>
            <a:endParaRPr kumimoji="0" lang="es-ES_tradnl" sz="2800" b="1">
              <a:solidFill>
                <a:srgbClr xmlns:mc="http://schemas.openxmlformats.org/markup-compatibility/2006" xmlns:a14="http://schemas.microsoft.com/office/drawing/2010/main" val="66FF33" mc:Ignorable=""/>
              </a:solidFill>
              <a:latin typeface="Tahoma" pitchFamily="34" charset="0"/>
            </a:endParaRPr>
          </a:p>
        </p:txBody>
      </p:sp>
      <p:sp>
        <p:nvSpPr>
          <p:cNvPr id="5124" name="Text Box 1028"/>
          <p:cNvSpPr txBox="1">
            <a:spLocks noChangeArrowheads="1"/>
          </p:cNvSpPr>
          <p:nvPr/>
        </p:nvSpPr>
        <p:spPr bwMode="auto">
          <a:xfrm>
            <a:off x="914400" y="1371600"/>
            <a:ext cx="807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kumimoji="0" lang="es-ES_tradnl" sz="3200">
                <a:latin typeface="Tahoma" pitchFamily="34" charset="0"/>
              </a:rPr>
              <a:t>Recordando …</a:t>
            </a:r>
          </a:p>
        </p:txBody>
      </p:sp>
      <p:sp>
        <p:nvSpPr>
          <p:cNvPr id="152581" name="Text Box 1029"/>
          <p:cNvSpPr txBox="1">
            <a:spLocks noChangeArrowheads="1"/>
          </p:cNvSpPr>
          <p:nvPr/>
        </p:nvSpPr>
        <p:spPr bwMode="auto">
          <a:xfrm>
            <a:off x="914400" y="2895600"/>
            <a:ext cx="7924800" cy="1373188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 algn="ctr" eaLnBrk="0" hangingPunct="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None/>
            </a:pPr>
            <a:r>
              <a:rPr kumimoji="0" lang="es-MX" sz="2800">
                <a:latin typeface="Tahoma" pitchFamily="34" charset="0"/>
              </a:rPr>
              <a:t>Una máquina o dispositivo físico programable, que se utiliza para tratar o procesar información.</a:t>
            </a:r>
            <a:endParaRPr kumimoji="0" lang="es-ES_tradnl" sz="2800">
              <a:latin typeface="Tahoma" pitchFamily="34" charset="0"/>
            </a:endParaRPr>
          </a:p>
        </p:txBody>
      </p:sp>
      <p:sp>
        <p:nvSpPr>
          <p:cNvPr id="152582" name="Text Box 1030"/>
          <p:cNvSpPr txBox="1">
            <a:spLocks noChangeArrowheads="1"/>
          </p:cNvSpPr>
          <p:nvPr/>
        </p:nvSpPr>
        <p:spPr bwMode="auto">
          <a:xfrm>
            <a:off x="914400" y="4495800"/>
            <a:ext cx="8077200" cy="1373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 algn="ctr" eaLnBrk="0" hangingPunct="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None/>
            </a:pPr>
            <a:r>
              <a:rPr kumimoji="0" lang="es-MX" sz="2800" b="1">
                <a:solidFill>
                  <a:srgbClr xmlns:mc="http://schemas.openxmlformats.org/markup-compatibility/2006" xmlns:a14="http://schemas.microsoft.com/office/drawing/2010/main" val="66FF33" mc:Ignorable=""/>
                </a:solidFill>
                <a:latin typeface="Tahoma" pitchFamily="34" charset="0"/>
              </a:rPr>
              <a:t>¿Cuál es la principal característica tecnológica de los ordenadores de cuarta generación?</a:t>
            </a:r>
            <a:endParaRPr kumimoji="0" lang="es-ES_tradnl" sz="2800" b="1">
              <a:solidFill>
                <a:srgbClr xmlns:mc="http://schemas.openxmlformats.org/markup-compatibility/2006" xmlns:a14="http://schemas.microsoft.com/office/drawing/2010/main" val="66FF33" mc:Ignorable=""/>
              </a:solidFill>
              <a:latin typeface="Tahoma" pitchFamily="34" charset="0"/>
            </a:endParaRPr>
          </a:p>
        </p:txBody>
      </p:sp>
      <p:sp>
        <p:nvSpPr>
          <p:cNvPr id="152583" name="Text Box 1031"/>
          <p:cNvSpPr txBox="1">
            <a:spLocks noChangeArrowheads="1"/>
          </p:cNvSpPr>
          <p:nvPr/>
        </p:nvSpPr>
        <p:spPr bwMode="auto">
          <a:xfrm>
            <a:off x="914400" y="6110288"/>
            <a:ext cx="7924800" cy="5191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 algn="ctr" eaLnBrk="0" hangingPunct="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None/>
            </a:pPr>
            <a:r>
              <a:rPr kumimoji="0" lang="es-MX" sz="2800">
                <a:latin typeface="Tahoma" pitchFamily="34" charset="0"/>
              </a:rPr>
              <a:t>El uso de circuitos altamente integrados</a:t>
            </a:r>
            <a:endParaRPr kumimoji="0" lang="es-ES_tradnl" sz="2800">
              <a:latin typeface="Tahoma" pitchFamily="34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5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25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25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1525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5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525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525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5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1525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2579" grpId="0" autoUpdateAnimBg="0"/>
      <p:bldP spid="152581" grpId="0" autoUpdateAnimBg="0"/>
      <p:bldP spid="152582" grpId="0" autoUpdateAnimBg="0"/>
      <p:bldP spid="152583" grpId="0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2"/>
          <p:cNvSpPr txBox="1">
            <a:spLocks noChangeArrowheads="1"/>
          </p:cNvSpPr>
          <p:nvPr/>
        </p:nvSpPr>
        <p:spPr bwMode="auto">
          <a:xfrm>
            <a:off x="914400" y="261938"/>
            <a:ext cx="69929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kumimoji="0" lang="es-ES_tradnl" b="1">
                <a:solidFill>
                  <a:schemeClr val="folHlink"/>
                </a:solidFill>
                <a:latin typeface="Tahoma" pitchFamily="34" charset="0"/>
              </a:rPr>
              <a:t>Tema: Componentes físicos de un ordenador</a:t>
            </a:r>
            <a:endParaRPr kumimoji="0" lang="es-ES_tradnl">
              <a:latin typeface="Tahoma" pitchFamily="34" charset="0"/>
            </a:endParaRPr>
          </a:p>
        </p:txBody>
      </p:sp>
      <p:sp>
        <p:nvSpPr>
          <p:cNvPr id="109572" name="Text Box 4"/>
          <p:cNvSpPr txBox="1">
            <a:spLocks noChangeArrowheads="1"/>
          </p:cNvSpPr>
          <p:nvPr/>
        </p:nvSpPr>
        <p:spPr bwMode="auto">
          <a:xfrm>
            <a:off x="914400" y="2362200"/>
            <a:ext cx="8077200" cy="4278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eaLnBrk="0" hangingPunct="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Blip>
                <a:blip r:embed="rId3"/>
              </a:buBlip>
            </a:pPr>
            <a:r>
              <a:rPr kumimoji="0" lang="es-MX" sz="2800">
                <a:latin typeface="Tahoma" pitchFamily="34" charset="0"/>
              </a:rPr>
              <a:t> Identificar los elementos que conforman  el hardware de un ordenador</a:t>
            </a:r>
            <a:r>
              <a:rPr kumimoji="0" lang="es-ES" sz="2800">
                <a:latin typeface="Tahoma" pitchFamily="34" charset="0"/>
              </a:rPr>
              <a:t>.</a:t>
            </a:r>
            <a:r>
              <a:rPr kumimoji="0" lang="es-MX" sz="2800">
                <a:latin typeface="Tahoma" pitchFamily="34" charset="0"/>
              </a:rPr>
              <a:t> </a:t>
            </a:r>
          </a:p>
          <a:p>
            <a:pPr algn="just" eaLnBrk="0" hangingPunct="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None/>
            </a:pPr>
            <a:endParaRPr kumimoji="0" lang="es-MX" sz="2800">
              <a:latin typeface="Tahoma" pitchFamily="34" charset="0"/>
            </a:endParaRPr>
          </a:p>
          <a:p>
            <a:pPr algn="just" eaLnBrk="0" hangingPunct="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Blip>
                <a:blip r:embed="rId3"/>
              </a:buBlip>
            </a:pPr>
            <a:r>
              <a:rPr kumimoji="0" lang="es-MX" sz="2800">
                <a:latin typeface="Tahoma" pitchFamily="34" charset="0"/>
              </a:rPr>
              <a:t> Identificar las piezas de hardware que intervienen en el procesamiento de datos y explicar su funcionamiento. </a:t>
            </a:r>
          </a:p>
          <a:p>
            <a:pPr algn="just" eaLnBrk="0" hangingPunct="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None/>
            </a:pPr>
            <a:endParaRPr kumimoji="0" lang="es-MX" sz="2800">
              <a:latin typeface="Tahoma" pitchFamily="34" charset="0"/>
            </a:endParaRPr>
          </a:p>
          <a:p>
            <a:pPr algn="just" eaLnBrk="0" hangingPunct="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Blip>
                <a:blip r:embed="rId3"/>
              </a:buBlip>
            </a:pPr>
            <a:r>
              <a:rPr kumimoji="0" lang="es-MX" sz="2800">
                <a:latin typeface="Tahoma" pitchFamily="34" charset="0"/>
              </a:rPr>
              <a:t> Explicar cómo se relacionan estas piezas de hardware, durante el procesamiento de los datos</a:t>
            </a:r>
            <a:r>
              <a:rPr kumimoji="0" lang="es-ES" sz="2800">
                <a:latin typeface="Tahoma" pitchFamily="34" charset="0"/>
              </a:rPr>
              <a:t>.</a:t>
            </a:r>
            <a:endParaRPr kumimoji="0" lang="es-ES_tradnl" sz="2800">
              <a:latin typeface="Tahoma" pitchFamily="34" charset="0"/>
            </a:endParaRPr>
          </a:p>
        </p:txBody>
      </p:sp>
      <p:sp>
        <p:nvSpPr>
          <p:cNvPr id="6148" name="Text Box 5"/>
          <p:cNvSpPr txBox="1">
            <a:spLocks noChangeArrowheads="1"/>
          </p:cNvSpPr>
          <p:nvPr/>
        </p:nvSpPr>
        <p:spPr bwMode="auto">
          <a:xfrm>
            <a:off x="914400" y="1676400"/>
            <a:ext cx="8077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kumimoji="0" lang="es-ES_tradnl" sz="2800">
                <a:latin typeface="Tahoma" pitchFamily="34" charset="0"/>
              </a:rPr>
              <a:t>Objetivos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95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95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95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95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957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957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9572" grpId="0" build="p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2"/>
          <p:cNvSpPr txBox="1">
            <a:spLocks noChangeArrowheads="1"/>
          </p:cNvSpPr>
          <p:nvPr/>
        </p:nvSpPr>
        <p:spPr bwMode="auto">
          <a:xfrm>
            <a:off x="914400" y="261938"/>
            <a:ext cx="69929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kumimoji="0" lang="es-ES_tradnl" b="1">
                <a:solidFill>
                  <a:schemeClr val="folHlink"/>
                </a:solidFill>
                <a:latin typeface="Tahoma" pitchFamily="34" charset="0"/>
              </a:rPr>
              <a:t>Tema: Componentes físicos de un ordenador</a:t>
            </a:r>
            <a:endParaRPr kumimoji="0" lang="es-ES_tradnl">
              <a:latin typeface="Tahoma" pitchFamily="34" charset="0"/>
            </a:endParaRPr>
          </a:p>
        </p:txBody>
      </p:sp>
      <p:sp>
        <p:nvSpPr>
          <p:cNvPr id="148483" name="Text Box 3"/>
          <p:cNvSpPr txBox="1">
            <a:spLocks noChangeArrowheads="1"/>
          </p:cNvSpPr>
          <p:nvPr/>
        </p:nvSpPr>
        <p:spPr bwMode="auto">
          <a:xfrm>
            <a:off x="914400" y="2738438"/>
            <a:ext cx="8077200" cy="3509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 algn="just" eaLnBrk="0" hangingPunct="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Blip>
                <a:blip r:embed="rId3"/>
              </a:buBlip>
            </a:pPr>
            <a:r>
              <a:rPr kumimoji="0" lang="es-MX" sz="2800">
                <a:latin typeface="Tahoma" pitchFamily="34" charset="0"/>
              </a:rPr>
              <a:t>Definición de hardware.</a:t>
            </a:r>
          </a:p>
          <a:p>
            <a:pPr marL="457200" indent="-457200" algn="just" eaLnBrk="0" hangingPunct="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Blip>
                <a:blip r:embed="rId3"/>
              </a:buBlip>
            </a:pPr>
            <a:r>
              <a:rPr kumimoji="0" lang="es-MX" sz="2800">
                <a:latin typeface="Tahoma" pitchFamily="34" charset="0"/>
              </a:rPr>
              <a:t>Clasificación del hardware. </a:t>
            </a:r>
          </a:p>
          <a:p>
            <a:pPr marL="457200" indent="-457200" algn="just" eaLnBrk="0" hangingPunct="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Blip>
                <a:blip r:embed="rId3"/>
              </a:buBlip>
            </a:pPr>
            <a:r>
              <a:rPr kumimoji="0" lang="es-MX" sz="2800">
                <a:latin typeface="Tahoma" pitchFamily="34" charset="0"/>
              </a:rPr>
              <a:t>Procesamiento de datos</a:t>
            </a:r>
            <a:r>
              <a:rPr kumimoji="0" lang="es-ES" sz="2800">
                <a:latin typeface="Tahoma" pitchFamily="34" charset="0"/>
              </a:rPr>
              <a:t>.</a:t>
            </a:r>
            <a:endParaRPr kumimoji="0" lang="es-MX" sz="2800">
              <a:latin typeface="Tahoma" pitchFamily="34" charset="0"/>
            </a:endParaRPr>
          </a:p>
          <a:p>
            <a:pPr marL="457200" indent="-457200" algn="just" eaLnBrk="0" hangingPunct="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Blip>
                <a:blip r:embed="rId3"/>
              </a:buBlip>
            </a:pPr>
            <a:r>
              <a:rPr kumimoji="0" lang="es-MX" sz="2800">
                <a:latin typeface="Tahoma" pitchFamily="34" charset="0"/>
              </a:rPr>
              <a:t>Relación entre los elementos del hardware: Arquitectura Von Neumann.</a:t>
            </a:r>
          </a:p>
          <a:p>
            <a:pPr marL="457200" indent="-457200" algn="just" eaLnBrk="0" hangingPunct="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Blip>
                <a:blip r:embed="rId3"/>
              </a:buBlip>
            </a:pPr>
            <a:r>
              <a:rPr kumimoji="0" lang="es-MX" sz="2800">
                <a:latin typeface="Tahoma" pitchFamily="34" charset="0"/>
              </a:rPr>
              <a:t>El procesador o CPU.</a:t>
            </a:r>
          </a:p>
          <a:p>
            <a:pPr marL="457200" indent="-457200" algn="just" eaLnBrk="0" hangingPunct="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Blip>
                <a:blip r:embed="rId3"/>
              </a:buBlip>
            </a:pPr>
            <a:r>
              <a:rPr kumimoji="0" lang="es-MX" sz="2800">
                <a:latin typeface="Tahoma" pitchFamily="34" charset="0"/>
              </a:rPr>
              <a:t>La memoria principal.</a:t>
            </a:r>
            <a:endParaRPr kumimoji="0" lang="es-ES_tradnl" sz="2800">
              <a:latin typeface="Tahoma" pitchFamily="34" charset="0"/>
            </a:endParaRPr>
          </a:p>
        </p:txBody>
      </p:sp>
      <p:sp>
        <p:nvSpPr>
          <p:cNvPr id="7172" name="Text Box 4"/>
          <p:cNvSpPr txBox="1">
            <a:spLocks noChangeArrowheads="1"/>
          </p:cNvSpPr>
          <p:nvPr/>
        </p:nvSpPr>
        <p:spPr bwMode="auto">
          <a:xfrm>
            <a:off x="914400" y="1676400"/>
            <a:ext cx="8077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kumimoji="0" lang="es-ES_tradnl" sz="2800">
                <a:latin typeface="Tahoma" pitchFamily="34" charset="0"/>
              </a:rPr>
              <a:t>Contenidos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8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8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8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48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48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48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4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484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484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4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484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484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4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484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484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8483" grpId="0" build="p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2"/>
          <p:cNvSpPr txBox="1">
            <a:spLocks noChangeArrowheads="1"/>
          </p:cNvSpPr>
          <p:nvPr/>
        </p:nvSpPr>
        <p:spPr bwMode="auto">
          <a:xfrm>
            <a:off x="914400" y="261938"/>
            <a:ext cx="69929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kumimoji="0" lang="es-ES_tradnl" b="1">
                <a:solidFill>
                  <a:schemeClr val="folHlink"/>
                </a:solidFill>
                <a:latin typeface="Tahoma" pitchFamily="34" charset="0"/>
              </a:rPr>
              <a:t>Tema: Componentes físicos de un ordenador</a:t>
            </a:r>
            <a:endParaRPr kumimoji="0" lang="es-ES_tradnl">
              <a:latin typeface="Tahoma" pitchFamily="34" charset="0"/>
            </a:endParaRPr>
          </a:p>
        </p:txBody>
      </p:sp>
      <p:sp>
        <p:nvSpPr>
          <p:cNvPr id="8195" name="Text Box 3"/>
          <p:cNvSpPr txBox="1">
            <a:spLocks noChangeArrowheads="1"/>
          </p:cNvSpPr>
          <p:nvPr/>
        </p:nvSpPr>
        <p:spPr bwMode="auto">
          <a:xfrm>
            <a:off x="914400" y="1447800"/>
            <a:ext cx="807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kumimoji="0" lang="es-ES_tradnl" sz="3200" b="1">
                <a:latin typeface="Tahoma" pitchFamily="34" charset="0"/>
              </a:rPr>
              <a:t>Definición de Hardware</a:t>
            </a:r>
          </a:p>
        </p:txBody>
      </p:sp>
      <p:sp>
        <p:nvSpPr>
          <p:cNvPr id="108548" name="Text Box 4"/>
          <p:cNvSpPr txBox="1">
            <a:spLocks noChangeArrowheads="1"/>
          </p:cNvSpPr>
          <p:nvPr/>
        </p:nvSpPr>
        <p:spPr bwMode="auto">
          <a:xfrm>
            <a:off x="914400" y="2362200"/>
            <a:ext cx="8077200" cy="1373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eaLnBrk="0" hangingPunct="0"/>
            <a:r>
              <a:rPr kumimoji="0" lang="es-ES_tradnl" sz="2800">
                <a:latin typeface="Tahoma" pitchFamily="34" charset="0"/>
              </a:rPr>
              <a:t>Dispositivos electrónicos interconectados que se usan para la entrada, procesamiento y salida de datos/información.</a:t>
            </a:r>
          </a:p>
        </p:txBody>
      </p:sp>
      <p:sp>
        <p:nvSpPr>
          <p:cNvPr id="108550" name="Text Box 6"/>
          <p:cNvSpPr txBox="1">
            <a:spLocks noChangeArrowheads="1"/>
          </p:cNvSpPr>
          <p:nvPr/>
        </p:nvSpPr>
        <p:spPr bwMode="auto">
          <a:xfrm>
            <a:off x="914400" y="4114800"/>
            <a:ext cx="80772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eaLnBrk="0" hangingPunct="0"/>
            <a:r>
              <a:rPr kumimoji="0" lang="es-ES_tradnl" sz="2800">
                <a:latin typeface="Tahoma" pitchFamily="34" charset="0"/>
              </a:rPr>
              <a:t>En otras palabras, el hardware es todo lo que se puede tocar y se puede …</a:t>
            </a:r>
          </a:p>
        </p:txBody>
      </p:sp>
      <p:pic>
        <p:nvPicPr>
          <p:cNvPr id="108551" name="Picture 7" descr="CMENO08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858000" y="4648200"/>
            <a:ext cx="2143125" cy="190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8552" name="Text Box 8"/>
          <p:cNvSpPr txBox="1">
            <a:spLocks noChangeArrowheads="1"/>
          </p:cNvSpPr>
          <p:nvPr/>
        </p:nvSpPr>
        <p:spPr bwMode="auto">
          <a:xfrm>
            <a:off x="914400" y="5500688"/>
            <a:ext cx="50292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eaLnBrk="0" hangingPunct="0"/>
            <a:r>
              <a:rPr kumimoji="0" lang="es-ES_tradnl" sz="2800">
                <a:solidFill>
                  <a:srgbClr xmlns:mc="http://schemas.openxmlformats.org/markup-compatibility/2006" xmlns:a14="http://schemas.microsoft.com/office/drawing/2010/main" val="FF6600" mc:Ignorable=""/>
                </a:solidFill>
                <a:latin typeface="Tahoma" pitchFamily="34" charset="0"/>
              </a:rPr>
              <a:t>… pero no se debe hacer !!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85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85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85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85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1085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2" presetClass="entr" presetSubtype="4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085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085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8548" grpId="0" autoUpdateAnimBg="0"/>
      <p:bldP spid="108550" grpId="0" autoUpdateAnimBg="0"/>
      <p:bldP spid="108552" grpId="0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2"/>
          <p:cNvSpPr txBox="1">
            <a:spLocks noChangeArrowheads="1"/>
          </p:cNvSpPr>
          <p:nvPr/>
        </p:nvSpPr>
        <p:spPr bwMode="auto">
          <a:xfrm>
            <a:off x="914400" y="261938"/>
            <a:ext cx="69929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kumimoji="0" lang="es-ES_tradnl" b="1">
                <a:solidFill>
                  <a:schemeClr val="folHlink"/>
                </a:solidFill>
                <a:latin typeface="Tahoma" pitchFamily="34" charset="0"/>
              </a:rPr>
              <a:t>Tema: Componentes físicos de un ordenador</a:t>
            </a:r>
            <a:endParaRPr kumimoji="0" lang="es-ES_tradnl">
              <a:latin typeface="Tahoma" pitchFamily="34" charset="0"/>
            </a:endParaRPr>
          </a:p>
        </p:txBody>
      </p:sp>
      <p:sp>
        <p:nvSpPr>
          <p:cNvPr id="9219" name="Text Box 3"/>
          <p:cNvSpPr txBox="1">
            <a:spLocks noChangeArrowheads="1"/>
          </p:cNvSpPr>
          <p:nvPr/>
        </p:nvSpPr>
        <p:spPr bwMode="auto">
          <a:xfrm>
            <a:off x="914400" y="1447800"/>
            <a:ext cx="807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kumimoji="0" lang="es-ES_tradnl" sz="3200" b="1">
                <a:latin typeface="Tahoma" pitchFamily="34" charset="0"/>
              </a:rPr>
              <a:t>Clasificación del Hardware</a:t>
            </a:r>
          </a:p>
        </p:txBody>
      </p:sp>
      <p:sp>
        <p:nvSpPr>
          <p:cNvPr id="110596" name="Text Box 4"/>
          <p:cNvSpPr txBox="1">
            <a:spLocks noChangeArrowheads="1"/>
          </p:cNvSpPr>
          <p:nvPr/>
        </p:nvSpPr>
        <p:spPr bwMode="auto">
          <a:xfrm>
            <a:off x="914400" y="2362200"/>
            <a:ext cx="80772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eaLnBrk="0" hangingPunct="0"/>
            <a:r>
              <a:rPr kumimoji="0" lang="es-ES_tradnl">
                <a:latin typeface="Tahoma" pitchFamily="34" charset="0"/>
              </a:rPr>
              <a:t>Cada pieza de hardware, forma parte de una de </a:t>
            </a:r>
            <a:r>
              <a:rPr kumimoji="0" lang="es-ES_tradnl">
                <a:solidFill>
                  <a:srgbClr xmlns:mc="http://schemas.openxmlformats.org/markup-compatibility/2006" xmlns:a14="http://schemas.microsoft.com/office/drawing/2010/main" val="66FF33" mc:Ignorable=""/>
                </a:solidFill>
                <a:latin typeface="Tahoma" pitchFamily="34" charset="0"/>
              </a:rPr>
              <a:t>cinco categorías</a:t>
            </a:r>
            <a:r>
              <a:rPr kumimoji="0" lang="es-ES_tradnl">
                <a:latin typeface="Tahoma" pitchFamily="34" charset="0"/>
              </a:rPr>
              <a:t>:</a:t>
            </a:r>
          </a:p>
        </p:txBody>
      </p:sp>
      <p:sp>
        <p:nvSpPr>
          <p:cNvPr id="110597" name="Text Box 5"/>
          <p:cNvSpPr txBox="1">
            <a:spLocks noChangeArrowheads="1"/>
          </p:cNvSpPr>
          <p:nvPr/>
        </p:nvSpPr>
        <p:spPr bwMode="auto">
          <a:xfrm>
            <a:off x="1905000" y="5943600"/>
            <a:ext cx="2209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eaLnBrk="0" hangingPunct="0"/>
            <a:r>
              <a:rPr kumimoji="0" lang="es-ES_tradnl" sz="2800">
                <a:latin typeface="Tahoma" pitchFamily="34" charset="0"/>
              </a:rPr>
              <a:t>Procesador</a:t>
            </a:r>
          </a:p>
        </p:txBody>
      </p:sp>
      <p:pic>
        <p:nvPicPr>
          <p:cNvPr id="110600" name="Picture 8" descr="DESKC02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981200" y="3657600"/>
            <a:ext cx="1627188" cy="205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0601" name="Picture 9" descr="DESKC006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183313" y="3657600"/>
            <a:ext cx="1436687" cy="213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0602" name="Text Box 10"/>
          <p:cNvSpPr txBox="1">
            <a:spLocks noChangeArrowheads="1"/>
          </p:cNvSpPr>
          <p:nvPr/>
        </p:nvSpPr>
        <p:spPr bwMode="auto">
          <a:xfrm>
            <a:off x="5257800" y="5943600"/>
            <a:ext cx="3429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eaLnBrk="0" hangingPunct="0"/>
            <a:r>
              <a:rPr kumimoji="0" lang="es-ES_tradnl" sz="2800">
                <a:latin typeface="Tahoma" pitchFamily="34" charset="0"/>
              </a:rPr>
              <a:t>Memoria principal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05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05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05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05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1106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106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106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"/>
                            </p:stCondLst>
                            <p:childTnLst>
                              <p:par>
                                <p:cTn id="26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1106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0596" grpId="0" autoUpdateAnimBg="0"/>
      <p:bldP spid="110597" grpId="0" autoUpdateAnimBg="0"/>
      <p:bldP spid="110602" grpId="0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 Box 2"/>
          <p:cNvSpPr txBox="1">
            <a:spLocks noChangeArrowheads="1"/>
          </p:cNvSpPr>
          <p:nvPr/>
        </p:nvSpPr>
        <p:spPr bwMode="auto">
          <a:xfrm>
            <a:off x="914400" y="261938"/>
            <a:ext cx="69929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kumimoji="0" lang="es-ES_tradnl" b="1">
                <a:solidFill>
                  <a:schemeClr val="folHlink"/>
                </a:solidFill>
                <a:latin typeface="Tahoma" pitchFamily="34" charset="0"/>
              </a:rPr>
              <a:t>Tema: Componentes físicos de un ordenador</a:t>
            </a:r>
            <a:endParaRPr kumimoji="0" lang="es-ES_tradnl">
              <a:latin typeface="Tahoma" pitchFamily="34" charset="0"/>
            </a:endParaRPr>
          </a:p>
        </p:txBody>
      </p:sp>
      <p:sp>
        <p:nvSpPr>
          <p:cNvPr id="10243" name="Text Box 3"/>
          <p:cNvSpPr txBox="1">
            <a:spLocks noChangeArrowheads="1"/>
          </p:cNvSpPr>
          <p:nvPr/>
        </p:nvSpPr>
        <p:spPr bwMode="auto">
          <a:xfrm>
            <a:off x="914400" y="1447800"/>
            <a:ext cx="807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kumimoji="0" lang="es-ES_tradnl" sz="3200" b="1">
                <a:latin typeface="Tahoma" pitchFamily="34" charset="0"/>
              </a:rPr>
              <a:t>Clasificación del Hardware</a:t>
            </a:r>
          </a:p>
        </p:txBody>
      </p:sp>
      <p:sp>
        <p:nvSpPr>
          <p:cNvPr id="10244" name="Text Box 4"/>
          <p:cNvSpPr txBox="1">
            <a:spLocks noChangeArrowheads="1"/>
          </p:cNvSpPr>
          <p:nvPr/>
        </p:nvSpPr>
        <p:spPr bwMode="auto">
          <a:xfrm>
            <a:off x="914400" y="2362200"/>
            <a:ext cx="80772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eaLnBrk="0" hangingPunct="0"/>
            <a:r>
              <a:rPr kumimoji="0" lang="es-ES_tradnl">
                <a:latin typeface="Tahoma" pitchFamily="34" charset="0"/>
              </a:rPr>
              <a:t>Cada pieza de hardware, forma parte de una de </a:t>
            </a:r>
            <a:r>
              <a:rPr kumimoji="0" lang="es-ES_tradnl">
                <a:solidFill>
                  <a:srgbClr xmlns:mc="http://schemas.openxmlformats.org/markup-compatibility/2006" xmlns:a14="http://schemas.microsoft.com/office/drawing/2010/main" val="66FF33" mc:Ignorable=""/>
                </a:solidFill>
                <a:latin typeface="Tahoma" pitchFamily="34" charset="0"/>
              </a:rPr>
              <a:t>cinco categorías</a:t>
            </a:r>
            <a:r>
              <a:rPr kumimoji="0" lang="es-ES_tradnl">
                <a:latin typeface="Tahoma" pitchFamily="34" charset="0"/>
              </a:rPr>
              <a:t>:</a:t>
            </a:r>
          </a:p>
        </p:txBody>
      </p:sp>
      <p:sp>
        <p:nvSpPr>
          <p:cNvPr id="111621" name="Text Box 5"/>
          <p:cNvSpPr txBox="1">
            <a:spLocks noChangeArrowheads="1"/>
          </p:cNvSpPr>
          <p:nvPr/>
        </p:nvSpPr>
        <p:spPr bwMode="auto">
          <a:xfrm>
            <a:off x="1600200" y="5768975"/>
            <a:ext cx="24384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kumimoji="0" lang="es-ES_tradnl" sz="2800">
                <a:latin typeface="Tahoma" pitchFamily="34" charset="0"/>
              </a:rPr>
              <a:t>Dispositivos de entrada</a:t>
            </a:r>
          </a:p>
        </p:txBody>
      </p:sp>
      <p:sp>
        <p:nvSpPr>
          <p:cNvPr id="111624" name="Text Box 8"/>
          <p:cNvSpPr txBox="1">
            <a:spLocks noChangeArrowheads="1"/>
          </p:cNvSpPr>
          <p:nvPr/>
        </p:nvSpPr>
        <p:spPr bwMode="auto">
          <a:xfrm>
            <a:off x="5486400" y="5768975"/>
            <a:ext cx="23622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kumimoji="0" lang="es-ES_tradnl" sz="2800">
                <a:latin typeface="Tahoma" pitchFamily="34" charset="0"/>
              </a:rPr>
              <a:t>Dispositivos de salida</a:t>
            </a:r>
          </a:p>
        </p:txBody>
      </p:sp>
      <p:pic>
        <p:nvPicPr>
          <p:cNvPr id="111625" name="Picture 9" descr="DESKC007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447800" y="3705225"/>
            <a:ext cx="2286000" cy="2005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1626" name="Picture 10" descr="DESKC019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562600" y="3733800"/>
            <a:ext cx="1828800" cy="1938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16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16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116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116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116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500"/>
                            </p:stCondLst>
                            <p:childTnLst>
                              <p:par>
                                <p:cTn id="20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116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1621" grpId="0" autoUpdateAnimBg="0"/>
      <p:bldP spid="111624" grpId="0" autoUpdateAnimBg="0"/>
    </p:bldLst>
  </p:timing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ja">
  <a:themeElements>
    <a:clrScheme name="Paja">
      <a:dk1>
        <a:sysClr val="windowText" lastClr="000000"/>
      </a:dk1>
      <a:lt1>
        <a:sysClr val="window" lastClr="FFFFFF"/>
      </a:lt1>
      <a:dk2>
        <a:srgbClr xmlns:mc="http://schemas.openxmlformats.org/markup-compatibility/2006" xmlns:a14="http://schemas.microsoft.com/office/drawing/2010/main" val="1D3641" mc:Ignorable=""/>
      </a:dk2>
      <a:lt2>
        <a:srgbClr xmlns:mc="http://schemas.openxmlformats.org/markup-compatibility/2006" xmlns:a14="http://schemas.microsoft.com/office/drawing/2010/main" val="DFE6D0" mc:Ignorable=""/>
      </a:lt2>
      <a:accent1>
        <a:srgbClr xmlns:mc="http://schemas.openxmlformats.org/markup-compatibility/2006" xmlns:a14="http://schemas.microsoft.com/office/drawing/2010/main" val="759AA5" mc:Ignorable=""/>
      </a:accent1>
      <a:accent2>
        <a:srgbClr xmlns:mc="http://schemas.openxmlformats.org/markup-compatibility/2006" xmlns:a14="http://schemas.microsoft.com/office/drawing/2010/main" val="CFC60D" mc:Ignorable=""/>
      </a:accent2>
      <a:accent3>
        <a:srgbClr xmlns:mc="http://schemas.openxmlformats.org/markup-compatibility/2006" xmlns:a14="http://schemas.microsoft.com/office/drawing/2010/main" val="99987F" mc:Ignorable=""/>
      </a:accent3>
      <a:accent4>
        <a:srgbClr xmlns:mc="http://schemas.openxmlformats.org/markup-compatibility/2006" xmlns:a14="http://schemas.microsoft.com/office/drawing/2010/main" val="90AC97" mc:Ignorable=""/>
      </a:accent4>
      <a:accent5>
        <a:srgbClr xmlns:mc="http://schemas.openxmlformats.org/markup-compatibility/2006" xmlns:a14="http://schemas.microsoft.com/office/drawing/2010/main" val="FFAD1C" mc:Ignorable=""/>
      </a:accent5>
      <a:accent6>
        <a:srgbClr xmlns:mc="http://schemas.openxmlformats.org/markup-compatibility/2006" xmlns:a14="http://schemas.microsoft.com/office/drawing/2010/main" val="B9AB6F" mc:Ignorable=""/>
      </a:accent6>
      <a:hlink>
        <a:srgbClr xmlns:mc="http://schemas.openxmlformats.org/markup-compatibility/2006" xmlns:a14="http://schemas.microsoft.com/office/drawing/2010/main" val="66AACD" mc:Ignorable=""/>
      </a:hlink>
      <a:folHlink>
        <a:srgbClr xmlns:mc="http://schemas.openxmlformats.org/markup-compatibility/2006" xmlns:a14="http://schemas.microsoft.com/office/drawing/2010/main" val="809DB3" mc:Ignorable=""/>
      </a:folHlink>
    </a:clrScheme>
    <a:fontScheme name="Intermedio">
      <a:majorFont>
        <a:latin typeface="Tw Cen MT"/>
        <a:ea typeface=""/>
        <a:cs typeface=""/>
        <a:font script="Grek" typeface="Calibri"/>
        <a:font script="Cyrl" typeface="Calibri"/>
        <a:font script="Jpan" typeface="HG創英角ｺﾞｼｯｸUB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創英角ｺﾞｼｯｸUB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ja">
      <a:fillStyleLst>
        <a:solidFill>
          <a:schemeClr val="phClr"/>
        </a:solidFill>
        <a:gradFill rotWithShape="1">
          <a:gsLst>
            <a:gs pos="0">
              <a:schemeClr val="phClr">
                <a:tint val="79000"/>
                <a:satMod val="180000"/>
              </a:schemeClr>
            </a:gs>
            <a:gs pos="65000">
              <a:schemeClr val="phClr">
                <a:tint val="52000"/>
                <a:satMod val="250000"/>
              </a:schemeClr>
            </a:gs>
            <a:gs pos="100000">
              <a:schemeClr val="phClr">
                <a:tint val="29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xmlns:mc="http://schemas.openxmlformats.org/markup-compatibility/2006" xmlns:a14="http://schemas.microsoft.com/office/drawing/2010/main" val="000000" mc:Ignorable="">
                <a:alpha val="43000"/>
              </a:srgbClr>
            </a:outerShdw>
          </a:effectLst>
        </a:effectStyle>
        <a:effectStyle>
          <a:effectLst>
            <a:outerShdw blurRad="63500" dist="25400" dir="5400000" rotWithShape="0">
              <a:srgbClr xmlns:mc="http://schemas.openxmlformats.org/markup-compatibility/2006" xmlns:a14="http://schemas.microsoft.com/office/drawing/2010/main" val="000000" mc:Ignorable="">
                <a:alpha val="43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8700000"/>
            </a:lightRig>
          </a:scene3d>
          <a:sp3d contourW="12700" prstMaterial="dkEdge">
            <a:bevelT w="0" h="0" prst="relaxedInset"/>
            <a:contourClr>
              <a:schemeClr val="phClr">
                <a:shade val="65000"/>
                <a:satMod val="150000"/>
              </a:schemeClr>
            </a:contourClr>
          </a:sp3d>
        </a:effectStyle>
        <a:effectStyle>
          <a:effectLst>
            <a:outerShdw blurRad="63500" dist="25400" dir="5400000" rotWithShape="0">
              <a:srgbClr xmlns:mc="http://schemas.openxmlformats.org/markup-compatibility/2006" xmlns:a14="http://schemas.microsoft.com/office/drawing/2010/main" val="000000" mc:Ignorable="">
                <a:alpha val="43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13200000"/>
            </a:lightRig>
          </a:scene3d>
          <a:sp3d prstMaterial="dkEdge">
            <a:bevelT w="63500" h="50800" prst="relaxedIns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hade val="95000"/>
                <a:satMod val="200000"/>
              </a:schemeClr>
            </a:gs>
            <a:gs pos="53000">
              <a:schemeClr val="phClr">
                <a:shade val="60000"/>
                <a:satMod val="220000"/>
              </a:schemeClr>
            </a:gs>
            <a:gs pos="100000">
              <a:schemeClr val="phClr">
                <a:shade val="45000"/>
                <a:satMod val="22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3000"/>
                <a:shade val="97000"/>
                <a:satMod val="230000"/>
              </a:schemeClr>
            </a:gs>
            <a:gs pos="100000">
              <a:schemeClr val="phClr">
                <a:shade val="35000"/>
                <a:satMod val="250000"/>
              </a:schemeClr>
            </a:gs>
          </a:gsLst>
          <a:path path="circle">
            <a:fillToRect l="15000" t="50000" r="85000" b="6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irador">
  <a:themeElements>
    <a:clrScheme name="Mirador">
      <a:dk1>
        <a:sysClr val="windowText" lastClr="000000"/>
      </a:dk1>
      <a:lt1>
        <a:sysClr val="window" lastClr="FFFFFF"/>
      </a:lt1>
      <a:dk2>
        <a:srgbClr xmlns:mc="http://schemas.openxmlformats.org/markup-compatibility/2006" xmlns:a14="http://schemas.microsoft.com/office/drawing/2010/main" val="575F6D" mc:Ignorable=""/>
      </a:dk2>
      <a:lt2>
        <a:srgbClr xmlns:mc="http://schemas.openxmlformats.org/markup-compatibility/2006" xmlns:a14="http://schemas.microsoft.com/office/drawing/2010/main" val="FFF39D" mc:Ignorable=""/>
      </a:lt2>
      <a:accent1>
        <a:srgbClr xmlns:mc="http://schemas.openxmlformats.org/markup-compatibility/2006" xmlns:a14="http://schemas.microsoft.com/office/drawing/2010/main" val="FE8637" mc:Ignorable=""/>
      </a:accent1>
      <a:accent2>
        <a:srgbClr xmlns:mc="http://schemas.openxmlformats.org/markup-compatibility/2006" xmlns:a14="http://schemas.microsoft.com/office/drawing/2010/main" val="7598D9" mc:Ignorable=""/>
      </a:accent2>
      <a:accent3>
        <a:srgbClr xmlns:mc="http://schemas.openxmlformats.org/markup-compatibility/2006" xmlns:a14="http://schemas.microsoft.com/office/drawing/2010/main" val="B32C16" mc:Ignorable=""/>
      </a:accent3>
      <a:accent4>
        <a:srgbClr xmlns:mc="http://schemas.openxmlformats.org/markup-compatibility/2006" xmlns:a14="http://schemas.microsoft.com/office/drawing/2010/main" val="F5CD2D" mc:Ignorable=""/>
      </a:accent4>
      <a:accent5>
        <a:srgbClr xmlns:mc="http://schemas.openxmlformats.org/markup-compatibility/2006" xmlns:a14="http://schemas.microsoft.com/office/drawing/2010/main" val="AEBAD5" mc:Ignorable=""/>
      </a:accent5>
      <a:accent6>
        <a:srgbClr xmlns:mc="http://schemas.openxmlformats.org/markup-compatibility/2006" xmlns:a14="http://schemas.microsoft.com/office/drawing/2010/main" val="777C84" mc:Ignorable=""/>
      </a:accent6>
      <a:hlink>
        <a:srgbClr xmlns:mc="http://schemas.openxmlformats.org/markup-compatibility/2006" xmlns:a14="http://schemas.microsoft.com/office/drawing/2010/main" val="D2611C" mc:Ignorable=""/>
      </a:hlink>
      <a:folHlink>
        <a:srgbClr xmlns:mc="http://schemas.openxmlformats.org/markup-compatibility/2006" xmlns:a14="http://schemas.microsoft.com/office/drawing/2010/main" val="3B435B" mc:Ignorable=""/>
      </a:folHlink>
    </a:clrScheme>
    <a:fontScheme name="Mirador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Mirador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xmlns:mc="http://schemas.openxmlformats.org/markup-compatibility/2006" xmlns:a14="http://schemas.microsoft.com/office/drawing/2010/main" val="000000" mc:Ignorable="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xmlns:mc="http://schemas.openxmlformats.org/markup-compatibility/2006" xmlns:a14="http://schemas.microsoft.com/office/drawing/2010/main" val="000000" mc:Ignorable="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xmlns:mc="http://schemas.openxmlformats.org/markup-compatibility/2006" xmlns:a14="http://schemas.microsoft.com/office/drawing/2010/main" val="000000" mc:Ignorable="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">
      <a:dk1>
        <a:srgbClr xmlns:mc="http://schemas.openxmlformats.org/markup-compatibility/2006" xmlns:a14="http://schemas.microsoft.com/office/drawing/2010/main" val="000000" mc:Ignorable=""/>
      </a:dk1>
      <a:lt1>
        <a:srgbClr xmlns:mc="http://schemas.openxmlformats.org/markup-compatibility/2006" xmlns:a14="http://schemas.microsoft.com/office/drawing/2010/main" val="FFFFFF" mc:Ignorable=""/>
      </a:lt1>
      <a:dk2>
        <a:srgbClr xmlns:mc="http://schemas.openxmlformats.org/markup-compatibility/2006" xmlns:a14="http://schemas.microsoft.com/office/drawing/2010/main" val="000000" mc:Ignorable=""/>
      </a:dk2>
      <a:lt2>
        <a:srgbClr xmlns:mc="http://schemas.openxmlformats.org/markup-compatibility/2006" xmlns:a14="http://schemas.microsoft.com/office/drawing/2010/main" val="808080" mc:Ignorable=""/>
      </a:lt2>
      <a:accent1>
        <a:srgbClr xmlns:mc="http://schemas.openxmlformats.org/markup-compatibility/2006" xmlns:a14="http://schemas.microsoft.com/office/drawing/2010/main" val="00CC99" mc:Ignorable=""/>
      </a:accent1>
      <a:accent2>
        <a:srgbClr xmlns:mc="http://schemas.openxmlformats.org/markup-compatibility/2006" xmlns:a14="http://schemas.microsoft.com/office/drawing/2010/main" val="3333CC" mc:Ignorable=""/>
      </a:accent2>
      <a:accent3>
        <a:srgbClr xmlns:mc="http://schemas.openxmlformats.org/markup-compatibility/2006" xmlns:a14="http://schemas.microsoft.com/office/drawing/2010/main" val="FFFFFF" mc:Ignorable=""/>
      </a:accent3>
      <a:accent4>
        <a:srgbClr xmlns:mc="http://schemas.openxmlformats.org/markup-compatibility/2006" xmlns:a14="http://schemas.microsoft.com/office/drawing/2010/main" val="000000" mc:Ignorable=""/>
      </a:accent4>
      <a:accent5>
        <a:srgbClr xmlns:mc="http://schemas.openxmlformats.org/markup-compatibility/2006" xmlns:a14="http://schemas.microsoft.com/office/drawing/2010/main" val="AAE2CA" mc:Ignorable=""/>
      </a:accent5>
      <a:accent6>
        <a:srgbClr xmlns:mc="http://schemas.openxmlformats.org/markup-compatibility/2006" xmlns:a14="http://schemas.microsoft.com/office/drawing/2010/main" val="2D2DB9" mc:Ignorable=""/>
      </a:accent6>
      <a:hlink>
        <a:srgbClr xmlns:mc="http://schemas.openxmlformats.org/markup-compatibility/2006" xmlns:a14="http://schemas.microsoft.com/office/drawing/2010/main" val="CCCCFF" mc:Ignorable=""/>
      </a:hlink>
      <a:folHlink>
        <a:srgbClr xmlns:mc="http://schemas.openxmlformats.org/markup-compatibility/2006" xmlns:a14="http://schemas.microsoft.com/office/drawing/2010/main" val="B2B2B2" mc:Ignorable="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xmlns:mc="http://schemas.openxmlformats.org/markup-compatibility/2006" xmlns:a14="http://schemas.microsoft.com/office/drawing/2010/main" val="000000" mc:Ignorable="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xmlns:mc="http://schemas.openxmlformats.org/markup-compatibility/2006" xmlns:a14="http://schemas.microsoft.com/office/drawing/2010/main" val="000000" mc:Ignorable="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xmlns:mc="http://schemas.openxmlformats.org/markup-compatibility/2006" xmlns:a14="http://schemas.microsoft.com/office/drawing/2010/main" val="000000" mc:Ignorable="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1987</TotalTime>
  <Words>1573</Words>
  <Application>Microsoft Office PowerPoint</Application>
  <PresentationFormat>Presentación en pantalla (4:3)</PresentationFormat>
  <Paragraphs>298</Paragraphs>
  <Slides>35</Slides>
  <Notes>34</Notes>
  <HiddenSlides>0</HiddenSlides>
  <MMClips>1</MMClips>
  <ScaleCrop>false</ScaleCrop>
  <HeadingPairs>
    <vt:vector size="4" baseType="variant">
      <vt:variant>
        <vt:lpstr>Tema</vt:lpstr>
      </vt:variant>
      <vt:variant>
        <vt:i4>2</vt:i4>
      </vt:variant>
      <vt:variant>
        <vt:lpstr>Títulos de diapositiva</vt:lpstr>
      </vt:variant>
      <vt:variant>
        <vt:i4>35</vt:i4>
      </vt:variant>
    </vt:vector>
  </HeadingPairs>
  <TitlesOfParts>
    <vt:vector size="37" baseType="lpstr">
      <vt:lpstr>Paja</vt:lpstr>
      <vt:lpstr>Mirador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Compaq Computer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Sin título de diapositiva</dc:title>
  <dc:creator>Compaq Computer Corporation</dc:creator>
  <cp:lastModifiedBy>alberto</cp:lastModifiedBy>
  <cp:revision>120</cp:revision>
  <dcterms:created xsi:type="dcterms:W3CDTF">2001-09-11T21:39:29Z</dcterms:created>
  <dcterms:modified xsi:type="dcterms:W3CDTF">2010-09-21T14:54:04Z</dcterms:modified>
</cp:coreProperties>
</file>