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2" r:id="rId3"/>
    <p:sldId id="264" r:id="rId4"/>
    <p:sldId id="263" r:id="rId5"/>
    <p:sldId id="265" r:id="rId6"/>
    <p:sldId id="257" r:id="rId7"/>
    <p:sldId id="258" r:id="rId8"/>
    <p:sldId id="259" r:id="rId9"/>
    <p:sldId id="260" r:id="rId10"/>
    <p:sldId id="261" r:id="rId11"/>
    <p:sldId id="266" r:id="rId12"/>
  </p:sldIdLst>
  <p:sldSz cx="9144000" cy="6858000" type="screen4x3"/>
  <p:notesSz cx="6858000" cy="9144000"/>
  <p:defaultText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55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9" name="8 Subtítulo"/>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Título"/>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s-ES" smtClean="0"/>
              <a:t>Haga clic para modificar el estilo de título del patrón</a:t>
            </a:r>
            <a:endParaRPr kumimoji="0" lang="en-US"/>
          </a:p>
        </p:txBody>
      </p:sp>
      <p:cxnSp>
        <p:nvCxnSpPr>
          <p:cNvPr id="8" name="7 Conector recto"/>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Conector recto"/>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Elipse"/>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Marcador de fecha"/>
          <p:cNvSpPr>
            <a:spLocks noGrp="1"/>
          </p:cNvSpPr>
          <p:nvPr>
            <p:ph type="dt" sz="half" idx="10"/>
          </p:nvPr>
        </p:nvSpPr>
        <p:spPr/>
        <p:txBody>
          <a:bodyPr/>
          <a:lstStyle/>
          <a:p>
            <a:fld id="{3261E561-100C-470D-B623-3C886EF4C0B6}" type="datetimeFigureOut">
              <a:rPr lang="es-ES_tradnl" smtClean="0"/>
              <a:t>20/09/2010</a:t>
            </a:fld>
            <a:endParaRPr lang="es-ES_tradnl"/>
          </a:p>
        </p:txBody>
      </p:sp>
      <p:sp>
        <p:nvSpPr>
          <p:cNvPr id="16" name="15 Marcador de número de diapositiva"/>
          <p:cNvSpPr>
            <a:spLocks noGrp="1"/>
          </p:cNvSpPr>
          <p:nvPr>
            <p:ph type="sldNum" sz="quarter" idx="11"/>
          </p:nvPr>
        </p:nvSpPr>
        <p:spPr/>
        <p:txBody>
          <a:bodyPr/>
          <a:lstStyle/>
          <a:p>
            <a:fld id="{FD9C750C-5FC7-40F7-BD22-43CAE6B083C3}" type="slidenum">
              <a:rPr lang="es-ES_tradnl" smtClean="0"/>
              <a:t>‹Nº›</a:t>
            </a:fld>
            <a:endParaRPr lang="es-ES_tradnl"/>
          </a:p>
        </p:txBody>
      </p:sp>
      <p:sp>
        <p:nvSpPr>
          <p:cNvPr id="17" name="16 Marcador de pie de página"/>
          <p:cNvSpPr>
            <a:spLocks noGrp="1"/>
          </p:cNvSpPr>
          <p:nvPr>
            <p:ph type="ftr" sz="quarter" idx="12"/>
          </p:nvPr>
        </p:nvSpPr>
        <p:spPr/>
        <p:txBody>
          <a:bodyPr/>
          <a:lstStyle/>
          <a:p>
            <a:endParaRPr lang="es-ES_trad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3261E561-100C-470D-B623-3C886EF4C0B6}" type="datetimeFigureOut">
              <a:rPr lang="es-ES_tradnl" smtClean="0"/>
              <a:t>20/09/2010</a:t>
            </a:fld>
            <a:endParaRPr lang="es-ES_tradnl"/>
          </a:p>
        </p:txBody>
      </p:sp>
      <p:sp>
        <p:nvSpPr>
          <p:cNvPr id="5" name="4 Marcador de pie de página"/>
          <p:cNvSpPr>
            <a:spLocks noGrp="1"/>
          </p:cNvSpPr>
          <p:nvPr>
            <p:ph type="ftr" sz="quarter" idx="11"/>
          </p:nvPr>
        </p:nvSpPr>
        <p:spPr/>
        <p:txBody>
          <a:bodyPr/>
          <a:lstStyle/>
          <a:p>
            <a:endParaRPr lang="es-ES_tradnl"/>
          </a:p>
        </p:txBody>
      </p:sp>
      <p:sp>
        <p:nvSpPr>
          <p:cNvPr id="6" name="5 Marcador de número de diapositiva"/>
          <p:cNvSpPr>
            <a:spLocks noGrp="1"/>
          </p:cNvSpPr>
          <p:nvPr>
            <p:ph type="sldNum" sz="quarter" idx="12"/>
          </p:nvPr>
        </p:nvSpPr>
        <p:spPr/>
        <p:txBody>
          <a:bodyPr/>
          <a:lstStyle/>
          <a:p>
            <a:fld id="{FD9C750C-5FC7-40F7-BD22-43CAE6B083C3}" type="slidenum">
              <a:rPr lang="es-ES_tradnl" smtClean="0"/>
              <a:t>‹Nº›</a:t>
            </a:fld>
            <a:endParaRPr lang="es-ES_trad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3261E561-100C-470D-B623-3C886EF4C0B6}" type="datetimeFigureOut">
              <a:rPr lang="es-ES_tradnl" smtClean="0"/>
              <a:t>20/09/2010</a:t>
            </a:fld>
            <a:endParaRPr lang="es-ES_tradnl"/>
          </a:p>
        </p:txBody>
      </p:sp>
      <p:sp>
        <p:nvSpPr>
          <p:cNvPr id="5" name="4 Marcador de pie de página"/>
          <p:cNvSpPr>
            <a:spLocks noGrp="1"/>
          </p:cNvSpPr>
          <p:nvPr>
            <p:ph type="ftr" sz="quarter" idx="11"/>
          </p:nvPr>
        </p:nvSpPr>
        <p:spPr/>
        <p:txBody>
          <a:bodyPr/>
          <a:lstStyle/>
          <a:p>
            <a:endParaRPr lang="es-ES_tradnl"/>
          </a:p>
        </p:txBody>
      </p:sp>
      <p:sp>
        <p:nvSpPr>
          <p:cNvPr id="6" name="5 Marcador de número de diapositiva"/>
          <p:cNvSpPr>
            <a:spLocks noGrp="1"/>
          </p:cNvSpPr>
          <p:nvPr>
            <p:ph type="sldNum" sz="quarter" idx="12"/>
          </p:nvPr>
        </p:nvSpPr>
        <p:spPr/>
        <p:txBody>
          <a:bodyPr/>
          <a:lstStyle/>
          <a:p>
            <a:fld id="{FD9C750C-5FC7-40F7-BD22-43CAE6B083C3}" type="slidenum">
              <a:rPr lang="es-ES_tradnl" smtClean="0"/>
              <a:t>‹Nº›</a:t>
            </a:fld>
            <a:endParaRPr lang="es-ES_trad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9" name="8 Marcador de contenido"/>
          <p:cNvSpPr>
            <a:spLocks noGrp="1"/>
          </p:cNvSpPr>
          <p:nvPr>
            <p:ph idx="1"/>
          </p:nvPr>
        </p:nvSpPr>
        <p:spPr>
          <a:xfrm>
            <a:off x="457200" y="1524000"/>
            <a:ext cx="8229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4" name="13 Marcador de fecha"/>
          <p:cNvSpPr>
            <a:spLocks noGrp="1"/>
          </p:cNvSpPr>
          <p:nvPr>
            <p:ph type="dt" sz="half" idx="14"/>
          </p:nvPr>
        </p:nvSpPr>
        <p:spPr/>
        <p:txBody>
          <a:bodyPr/>
          <a:lstStyle/>
          <a:p>
            <a:fld id="{3261E561-100C-470D-B623-3C886EF4C0B6}" type="datetimeFigureOut">
              <a:rPr lang="es-ES_tradnl" smtClean="0"/>
              <a:t>20/09/2010</a:t>
            </a:fld>
            <a:endParaRPr lang="es-ES_tradnl"/>
          </a:p>
        </p:txBody>
      </p:sp>
      <p:sp>
        <p:nvSpPr>
          <p:cNvPr id="15" name="14 Marcador de número de diapositiva"/>
          <p:cNvSpPr>
            <a:spLocks noGrp="1"/>
          </p:cNvSpPr>
          <p:nvPr>
            <p:ph type="sldNum" sz="quarter" idx="15"/>
          </p:nvPr>
        </p:nvSpPr>
        <p:spPr/>
        <p:txBody>
          <a:bodyPr/>
          <a:lstStyle>
            <a:lvl1pPr algn="ctr">
              <a:defRPr/>
            </a:lvl1pPr>
          </a:lstStyle>
          <a:p>
            <a:fld id="{FD9C750C-5FC7-40F7-BD22-43CAE6B083C3}" type="slidenum">
              <a:rPr lang="es-ES_tradnl" smtClean="0"/>
              <a:t>‹Nº›</a:t>
            </a:fld>
            <a:endParaRPr lang="es-ES_tradnl"/>
          </a:p>
        </p:txBody>
      </p:sp>
      <p:sp>
        <p:nvSpPr>
          <p:cNvPr id="16" name="15 Marcador de pie de página"/>
          <p:cNvSpPr>
            <a:spLocks noGrp="1"/>
          </p:cNvSpPr>
          <p:nvPr>
            <p:ph type="ftr" sz="quarter" idx="16"/>
          </p:nvPr>
        </p:nvSpPr>
        <p:spPr/>
        <p:txBody>
          <a:bodyPr/>
          <a:lstStyle/>
          <a:p>
            <a:endParaRPr lang="es-ES_tradnl"/>
          </a:p>
        </p:txBody>
      </p:sp>
      <p:sp>
        <p:nvSpPr>
          <p:cNvPr id="17" name="16 Título"/>
          <p:cNvSpPr>
            <a:spLocks noGrp="1"/>
          </p:cNvSpPr>
          <p:nvPr>
            <p:ph type="title"/>
          </p:nvPr>
        </p:nvSpPr>
        <p:spPr/>
        <p:txBody>
          <a:bodyPr rtlCol="0" anchor="b" anchorCtr="0"/>
          <a:lstStyle/>
          <a:p>
            <a:r>
              <a:rPr kumimoji="0" lang="es-ES" smtClean="0"/>
              <a:t>Haga clic para modificar el estilo de título del patrón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4" name="3 Marcador de fecha"/>
          <p:cNvSpPr>
            <a:spLocks noGrp="1"/>
          </p:cNvSpPr>
          <p:nvPr>
            <p:ph type="dt" sz="half" idx="10"/>
          </p:nvPr>
        </p:nvSpPr>
        <p:spPr/>
        <p:txBody>
          <a:bodyPr/>
          <a:lstStyle/>
          <a:p>
            <a:fld id="{3261E561-100C-470D-B623-3C886EF4C0B6}" type="datetimeFigureOut">
              <a:rPr lang="es-ES_tradnl" smtClean="0"/>
              <a:t>20/09/2010</a:t>
            </a:fld>
            <a:endParaRPr lang="es-ES_tradnl"/>
          </a:p>
        </p:txBody>
      </p:sp>
      <p:sp>
        <p:nvSpPr>
          <p:cNvPr id="5" name="4 Marcador de pie de página"/>
          <p:cNvSpPr>
            <a:spLocks noGrp="1"/>
          </p:cNvSpPr>
          <p:nvPr>
            <p:ph type="ftr" sz="quarter" idx="11"/>
          </p:nvPr>
        </p:nvSpPr>
        <p:spPr/>
        <p:txBody>
          <a:bodyPr/>
          <a:lstStyle/>
          <a:p>
            <a:endParaRPr lang="es-ES_tradnl"/>
          </a:p>
        </p:txBody>
      </p:sp>
      <p:sp>
        <p:nvSpPr>
          <p:cNvPr id="6" name="5 Marcador de número de diapositiva"/>
          <p:cNvSpPr>
            <a:spLocks noGrp="1"/>
          </p:cNvSpPr>
          <p:nvPr>
            <p:ph type="sldNum" sz="quarter" idx="12"/>
          </p:nvPr>
        </p:nvSpPr>
        <p:spPr/>
        <p:txBody>
          <a:bodyPr/>
          <a:lstStyle/>
          <a:p>
            <a:fld id="{FD9C750C-5FC7-40F7-BD22-43CAE6B083C3}" type="slidenum">
              <a:rPr lang="es-ES_tradnl" smtClean="0"/>
              <a:t>‹Nº›</a:t>
            </a:fld>
            <a:endParaRPr lang="es-ES_tradnl"/>
          </a:p>
        </p:txBody>
      </p:sp>
      <p:sp>
        <p:nvSpPr>
          <p:cNvPr id="2" name="1 Título"/>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cxnSp>
        <p:nvCxnSpPr>
          <p:cNvPr id="7" name="6 Conector recto"/>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5" name="4 Marcador de fecha"/>
          <p:cNvSpPr>
            <a:spLocks noGrp="1"/>
          </p:cNvSpPr>
          <p:nvPr>
            <p:ph type="dt" sz="half" idx="10"/>
          </p:nvPr>
        </p:nvSpPr>
        <p:spPr/>
        <p:txBody>
          <a:bodyPr/>
          <a:lstStyle/>
          <a:p>
            <a:fld id="{3261E561-100C-470D-B623-3C886EF4C0B6}" type="datetimeFigureOut">
              <a:rPr lang="es-ES_tradnl" smtClean="0"/>
              <a:t>20/09/2010</a:t>
            </a:fld>
            <a:endParaRPr lang="es-ES_tradnl"/>
          </a:p>
        </p:txBody>
      </p:sp>
      <p:sp>
        <p:nvSpPr>
          <p:cNvPr id="6" name="5 Marcador de pie de página"/>
          <p:cNvSpPr>
            <a:spLocks noGrp="1"/>
          </p:cNvSpPr>
          <p:nvPr>
            <p:ph type="ftr" sz="quarter" idx="11"/>
          </p:nvPr>
        </p:nvSpPr>
        <p:spPr/>
        <p:txBody>
          <a:bodyPr/>
          <a:lstStyle/>
          <a:p>
            <a:endParaRPr lang="es-ES_tradnl"/>
          </a:p>
        </p:txBody>
      </p:sp>
      <p:sp>
        <p:nvSpPr>
          <p:cNvPr id="7" name="6 Marcador de número de diapositiva"/>
          <p:cNvSpPr>
            <a:spLocks noGrp="1"/>
          </p:cNvSpPr>
          <p:nvPr>
            <p:ph type="sldNum" sz="quarter" idx="12"/>
          </p:nvPr>
        </p:nvSpPr>
        <p:spPr/>
        <p:txBody>
          <a:bodyPr/>
          <a:lstStyle/>
          <a:p>
            <a:fld id="{FD9C750C-5FC7-40F7-BD22-43CAE6B083C3}" type="slidenum">
              <a:rPr lang="es-ES_tradnl" smtClean="0"/>
              <a:t>‹Nº›</a:t>
            </a:fld>
            <a:endParaRPr lang="es-ES_tradnl"/>
          </a:p>
        </p:txBody>
      </p:sp>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11" name="10 Marcador de contenido"/>
          <p:cNvSpPr>
            <a:spLocks noGrp="1"/>
          </p:cNvSpPr>
          <p:nvPr>
            <p:ph sz="half" idx="1"/>
          </p:nvPr>
        </p:nvSpPr>
        <p:spPr>
          <a:xfrm>
            <a:off x="457200" y="1524000"/>
            <a:ext cx="4059936"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2"/>
          </p:nvPr>
        </p:nvSpPr>
        <p:spPr>
          <a:xfrm>
            <a:off x="4648200" y="1524000"/>
            <a:ext cx="4059936"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fld id="{FD9C750C-5FC7-40F7-BD22-43CAE6B083C3}" type="slidenum">
              <a:rPr lang="es-ES_tradnl" smtClean="0"/>
              <a:t>‹Nº›</a:t>
            </a:fld>
            <a:endParaRPr lang="es-ES_tradnl"/>
          </a:p>
        </p:txBody>
      </p:sp>
      <p:sp>
        <p:nvSpPr>
          <p:cNvPr id="8" name="7 Marcador de pie de página"/>
          <p:cNvSpPr>
            <a:spLocks noGrp="1"/>
          </p:cNvSpPr>
          <p:nvPr>
            <p:ph type="ftr" sz="quarter" idx="11"/>
          </p:nvPr>
        </p:nvSpPr>
        <p:spPr/>
        <p:txBody>
          <a:bodyPr/>
          <a:lstStyle/>
          <a:p>
            <a:endParaRPr lang="es-ES_tradnl"/>
          </a:p>
        </p:txBody>
      </p:sp>
      <p:sp>
        <p:nvSpPr>
          <p:cNvPr id="7" name="6 Marcador de fecha"/>
          <p:cNvSpPr>
            <a:spLocks noGrp="1"/>
          </p:cNvSpPr>
          <p:nvPr>
            <p:ph type="dt" sz="half" idx="10"/>
          </p:nvPr>
        </p:nvSpPr>
        <p:spPr/>
        <p:txBody>
          <a:bodyPr/>
          <a:lstStyle/>
          <a:p>
            <a:fld id="{3261E561-100C-470D-B623-3C886EF4C0B6}" type="datetimeFigureOut">
              <a:rPr lang="es-ES_tradnl" smtClean="0"/>
              <a:t>20/09/2010</a:t>
            </a:fld>
            <a:endParaRPr lang="es-ES_tradnl"/>
          </a:p>
        </p:txBody>
      </p:sp>
      <p:sp>
        <p:nvSpPr>
          <p:cNvPr id="3" name="2 Marcador de texto"/>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32" name="31 Marcador de contenido"/>
          <p:cNvSpPr>
            <a:spLocks noGrp="1"/>
          </p:cNvSpPr>
          <p:nvPr>
            <p:ph sz="half" idx="2"/>
          </p:nvPr>
        </p:nvSpPr>
        <p:spPr>
          <a:xfrm>
            <a:off x="457200" y="2201896"/>
            <a:ext cx="4038600" cy="391363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34" name="33 Marcador de contenido"/>
          <p:cNvSpPr>
            <a:spLocks noGrp="1"/>
          </p:cNvSpPr>
          <p:nvPr>
            <p:ph sz="quarter" idx="4"/>
          </p:nvPr>
        </p:nvSpPr>
        <p:spPr>
          <a:xfrm>
            <a:off x="4649788" y="2201896"/>
            <a:ext cx="4038600" cy="391363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 name="1 Título"/>
          <p:cNvSpPr>
            <a:spLocks noGrp="1"/>
          </p:cNvSpPr>
          <p:nvPr>
            <p:ph type="title"/>
          </p:nvPr>
        </p:nvSpPr>
        <p:spPr>
          <a:xfrm>
            <a:off x="457200" y="155448"/>
            <a:ext cx="8229600" cy="1143000"/>
          </a:xfrm>
        </p:spPr>
        <p:txBody>
          <a:bodyPr anchor="b" anchorCtr="0"/>
          <a:lstStyle>
            <a:lvl1pPr>
              <a:defRPr/>
            </a:lvl1pPr>
          </a:lstStyle>
          <a:p>
            <a:r>
              <a:rPr kumimoji="0" lang="es-ES" smtClean="0"/>
              <a:t>Haga clic para modificar el estilo de título del patrón</a:t>
            </a:r>
            <a:endParaRPr kumimoji="0" lang="en-US"/>
          </a:p>
        </p:txBody>
      </p:sp>
      <p:sp>
        <p:nvSpPr>
          <p:cNvPr id="12" name="11 Marcador de texto"/>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cxnSp>
        <p:nvCxnSpPr>
          <p:cNvPr id="10" name="9 Conector recto"/>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Conector recto"/>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p>
            <a:fld id="{3261E561-100C-470D-B623-3C886EF4C0B6}" type="datetimeFigureOut">
              <a:rPr lang="es-ES_tradnl" smtClean="0"/>
              <a:t>20/09/2010</a:t>
            </a:fld>
            <a:endParaRPr lang="es-ES_tradnl"/>
          </a:p>
        </p:txBody>
      </p:sp>
      <p:sp>
        <p:nvSpPr>
          <p:cNvPr id="4" name="3 Marcador de pie de página"/>
          <p:cNvSpPr>
            <a:spLocks noGrp="1"/>
          </p:cNvSpPr>
          <p:nvPr>
            <p:ph type="ftr" sz="quarter" idx="11"/>
          </p:nvPr>
        </p:nvSpPr>
        <p:spPr/>
        <p:txBody>
          <a:bodyPr/>
          <a:lstStyle/>
          <a:p>
            <a:endParaRPr lang="es-ES_tradnl"/>
          </a:p>
        </p:txBody>
      </p:sp>
      <p:sp>
        <p:nvSpPr>
          <p:cNvPr id="5" name="4 Marcador de número de diapositiva"/>
          <p:cNvSpPr>
            <a:spLocks noGrp="1"/>
          </p:cNvSpPr>
          <p:nvPr>
            <p:ph type="sldNum" sz="quarter" idx="12"/>
          </p:nvPr>
        </p:nvSpPr>
        <p:spPr/>
        <p:txBody>
          <a:bodyPr/>
          <a:lstStyle/>
          <a:p>
            <a:fld id="{FD9C750C-5FC7-40F7-BD22-43CAE6B083C3}" type="slidenum">
              <a:rPr lang="es-ES_tradnl" smtClean="0"/>
              <a:t>‹Nº›</a:t>
            </a:fld>
            <a:endParaRPr lang="es-ES_tradnl"/>
          </a:p>
        </p:txBody>
      </p:sp>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3261E561-100C-470D-B623-3C886EF4C0B6}" type="datetimeFigureOut">
              <a:rPr lang="es-ES_tradnl" smtClean="0"/>
              <a:t>20/09/2010</a:t>
            </a:fld>
            <a:endParaRPr lang="es-ES_tradnl"/>
          </a:p>
        </p:txBody>
      </p:sp>
      <p:sp>
        <p:nvSpPr>
          <p:cNvPr id="3" name="2 Marcador de pie de página"/>
          <p:cNvSpPr>
            <a:spLocks noGrp="1"/>
          </p:cNvSpPr>
          <p:nvPr>
            <p:ph type="ftr" sz="quarter" idx="11"/>
          </p:nvPr>
        </p:nvSpPr>
        <p:spPr/>
        <p:txBody>
          <a:bodyPr/>
          <a:lstStyle/>
          <a:p>
            <a:endParaRPr lang="es-ES_tradnl"/>
          </a:p>
        </p:txBody>
      </p:sp>
      <p:sp>
        <p:nvSpPr>
          <p:cNvPr id="4" name="3 Marcador de número de diapositiva"/>
          <p:cNvSpPr>
            <a:spLocks noGrp="1"/>
          </p:cNvSpPr>
          <p:nvPr>
            <p:ph type="sldNum" sz="quarter" idx="12"/>
          </p:nvPr>
        </p:nvSpPr>
        <p:spPr/>
        <p:txBody>
          <a:bodyPr/>
          <a:lstStyle/>
          <a:p>
            <a:fld id="{FD9C750C-5FC7-40F7-BD22-43CAE6B083C3}" type="slidenum">
              <a:rPr lang="es-ES_tradnl" smtClean="0"/>
              <a:t>‹Nº›</a:t>
            </a:fld>
            <a:endParaRPr lang="es-ES_trad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9" name="28 Marcador de contenido"/>
          <p:cNvSpPr>
            <a:spLocks noGrp="1"/>
          </p:cNvSpPr>
          <p:nvPr>
            <p:ph sz="quarter" idx="1"/>
          </p:nvPr>
        </p:nvSpPr>
        <p:spPr>
          <a:xfrm>
            <a:off x="457200" y="457200"/>
            <a:ext cx="6248400" cy="5715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3" name="2 Marcador de texto"/>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31" name="30 Título"/>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s-ES" smtClean="0"/>
              <a:t>Haga clic para modificar el estilo de título del patrón</a:t>
            </a:r>
            <a:endParaRPr kumimoji="0" lang="en-US"/>
          </a:p>
        </p:txBody>
      </p:sp>
      <p:sp>
        <p:nvSpPr>
          <p:cNvPr id="8" name="7 Marcador de fecha"/>
          <p:cNvSpPr>
            <a:spLocks noGrp="1"/>
          </p:cNvSpPr>
          <p:nvPr>
            <p:ph type="dt" sz="half" idx="14"/>
          </p:nvPr>
        </p:nvSpPr>
        <p:spPr/>
        <p:txBody>
          <a:bodyPr/>
          <a:lstStyle/>
          <a:p>
            <a:fld id="{3261E561-100C-470D-B623-3C886EF4C0B6}" type="datetimeFigureOut">
              <a:rPr lang="es-ES_tradnl" smtClean="0"/>
              <a:t>20/09/2010</a:t>
            </a:fld>
            <a:endParaRPr lang="es-ES_tradnl"/>
          </a:p>
        </p:txBody>
      </p:sp>
      <p:sp>
        <p:nvSpPr>
          <p:cNvPr id="9" name="8 Marcador de número de diapositiva"/>
          <p:cNvSpPr>
            <a:spLocks noGrp="1"/>
          </p:cNvSpPr>
          <p:nvPr>
            <p:ph type="sldNum" sz="quarter" idx="15"/>
          </p:nvPr>
        </p:nvSpPr>
        <p:spPr/>
        <p:txBody>
          <a:bodyPr/>
          <a:lstStyle/>
          <a:p>
            <a:fld id="{FD9C750C-5FC7-40F7-BD22-43CAE6B083C3}" type="slidenum">
              <a:rPr lang="es-ES_tradnl" smtClean="0"/>
              <a:t>‹Nº›</a:t>
            </a:fld>
            <a:endParaRPr lang="es-ES_tradnl"/>
          </a:p>
        </p:txBody>
      </p:sp>
      <p:sp>
        <p:nvSpPr>
          <p:cNvPr id="10" name="9 Marcador de pie de página"/>
          <p:cNvSpPr>
            <a:spLocks noGrp="1"/>
          </p:cNvSpPr>
          <p:nvPr>
            <p:ph type="ftr" sz="quarter" idx="16"/>
          </p:nvPr>
        </p:nvSpPr>
        <p:spPr/>
        <p:txBody>
          <a:bodyPr/>
          <a:lstStyle/>
          <a:p>
            <a:endParaRPr lang="es-ES_trad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s-ES" smtClean="0"/>
              <a:t>Haga clic en el icono para agregar una imagen</a:t>
            </a:r>
            <a:endParaRPr kumimoji="0" lang="en-US"/>
          </a:p>
        </p:txBody>
      </p:sp>
      <p:sp>
        <p:nvSpPr>
          <p:cNvPr id="4" name="3 Marcador de texto"/>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8" name="7 Marcador de fecha"/>
          <p:cNvSpPr>
            <a:spLocks noGrp="1"/>
          </p:cNvSpPr>
          <p:nvPr>
            <p:ph type="dt" sz="half" idx="10"/>
          </p:nvPr>
        </p:nvSpPr>
        <p:spPr/>
        <p:txBody>
          <a:bodyPr/>
          <a:lstStyle/>
          <a:p>
            <a:fld id="{3261E561-100C-470D-B623-3C886EF4C0B6}" type="datetimeFigureOut">
              <a:rPr lang="es-ES_tradnl" smtClean="0"/>
              <a:t>20/09/2010</a:t>
            </a:fld>
            <a:endParaRPr lang="es-ES_tradnl"/>
          </a:p>
        </p:txBody>
      </p:sp>
      <p:sp>
        <p:nvSpPr>
          <p:cNvPr id="9" name="8 Marcador de número de diapositiva"/>
          <p:cNvSpPr>
            <a:spLocks noGrp="1"/>
          </p:cNvSpPr>
          <p:nvPr>
            <p:ph type="sldNum" sz="quarter" idx="11"/>
          </p:nvPr>
        </p:nvSpPr>
        <p:spPr/>
        <p:txBody>
          <a:bodyPr/>
          <a:lstStyle/>
          <a:p>
            <a:fld id="{FD9C750C-5FC7-40F7-BD22-43CAE6B083C3}" type="slidenum">
              <a:rPr lang="es-ES_tradnl" smtClean="0"/>
              <a:t>‹Nº›</a:t>
            </a:fld>
            <a:endParaRPr lang="es-ES_tradnl"/>
          </a:p>
        </p:txBody>
      </p:sp>
      <p:sp>
        <p:nvSpPr>
          <p:cNvPr id="10" name="9 Marcador de pie de página"/>
          <p:cNvSpPr>
            <a:spLocks noGrp="1"/>
          </p:cNvSpPr>
          <p:nvPr>
            <p:ph type="ftr" sz="quarter" idx="12"/>
          </p:nvPr>
        </p:nvSpPr>
        <p:spPr/>
        <p:txBody>
          <a:bodyPr/>
          <a:lstStyle/>
          <a:p>
            <a:endParaRPr lang="es-ES_trad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Marcador de texto"/>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4" name="23 Marcador de fecha"/>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3261E561-100C-470D-B623-3C886EF4C0B6}" type="datetimeFigureOut">
              <a:rPr lang="es-ES_tradnl" smtClean="0"/>
              <a:t>20/09/2010</a:t>
            </a:fld>
            <a:endParaRPr lang="es-ES_tradnl"/>
          </a:p>
        </p:txBody>
      </p:sp>
      <p:sp>
        <p:nvSpPr>
          <p:cNvPr id="10" name="9 Marcador de pie de página"/>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s-ES_tradnl"/>
          </a:p>
        </p:txBody>
      </p:sp>
      <p:sp>
        <p:nvSpPr>
          <p:cNvPr id="22" name="21 Marcador de número de diapositiva"/>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FD9C750C-5FC7-40F7-BD22-43CAE6B083C3}" type="slidenum">
              <a:rPr lang="es-ES_tradnl" smtClean="0"/>
              <a:t>‹Nº›</a:t>
            </a:fld>
            <a:endParaRPr lang="es-ES_tradnl"/>
          </a:p>
        </p:txBody>
      </p:sp>
      <p:sp>
        <p:nvSpPr>
          <p:cNvPr id="5" name="4 Marcador de título"/>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s-ES" smtClean="0"/>
              <a:t>Haga clic para modificar el estilo de título del patrón</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5.gif"/><Relationship Id="rId2" Type="http://schemas.openxmlformats.org/officeDocument/2006/relationships/image" Target="../media/image22.gif"/><Relationship Id="rId1" Type="http://schemas.openxmlformats.org/officeDocument/2006/relationships/slideLayout" Target="../slideLayouts/slideLayout8.xml"/><Relationship Id="rId4" Type="http://schemas.openxmlformats.org/officeDocument/2006/relationships/image" Target="../media/image24.gif"/></Relationships>
</file>

<file path=ppt/slides/_rels/slide11.xml.rels><?xml version="1.0" encoding="UTF-8" standalone="yes"?>
<Relationships xmlns="http://schemas.openxmlformats.org/package/2006/relationships"><Relationship Id="rId3" Type="http://schemas.openxmlformats.org/officeDocument/2006/relationships/image" Target="../media/image27.gif"/><Relationship Id="rId2" Type="http://schemas.openxmlformats.org/officeDocument/2006/relationships/image" Target="../media/image26.gif"/><Relationship Id="rId1" Type="http://schemas.openxmlformats.org/officeDocument/2006/relationships/slideLayout" Target="../slideLayouts/slideLayout8.xml"/><Relationship Id="rId4" Type="http://schemas.openxmlformats.org/officeDocument/2006/relationships/image" Target="../media/image28.gif"/></Relationships>
</file>

<file path=ppt/slides/_rels/slide2.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gif"/><Relationship Id="rId1" Type="http://schemas.openxmlformats.org/officeDocument/2006/relationships/slideLayout" Target="../slideLayouts/slideLayout8.xml"/><Relationship Id="rId5" Type="http://schemas.openxmlformats.org/officeDocument/2006/relationships/image" Target="../media/image7.gif"/><Relationship Id="rId4" Type="http://schemas.openxmlformats.org/officeDocument/2006/relationships/image" Target="../media/image6.gif"/></Relationships>
</file>

<file path=ppt/slides/_rels/slide3.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image" Target="../media/image8.gif"/><Relationship Id="rId1" Type="http://schemas.openxmlformats.org/officeDocument/2006/relationships/slideLayout" Target="../slideLayouts/slideLayout8.xml"/><Relationship Id="rId4" Type="http://schemas.openxmlformats.org/officeDocument/2006/relationships/image" Target="../media/image10.gif"/></Relationships>
</file>

<file path=ppt/slides/_rels/slide4.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image" Target="../media/image11.gif"/><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image" Target="../media/image13.gif"/><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16.gif"/><Relationship Id="rId2" Type="http://schemas.openxmlformats.org/officeDocument/2006/relationships/image" Target="../media/image15.gif"/><Relationship Id="rId1" Type="http://schemas.openxmlformats.org/officeDocument/2006/relationships/slideLayout" Target="../slideLayouts/slideLayout8.xml"/><Relationship Id="rId4" Type="http://schemas.openxmlformats.org/officeDocument/2006/relationships/image" Target="../media/image17.gif"/></Relationships>
</file>

<file path=ppt/slides/_rels/slide7.xml.rels><?xml version="1.0" encoding="UTF-8" standalone="yes"?>
<Relationships xmlns="http://schemas.openxmlformats.org/package/2006/relationships"><Relationship Id="rId3" Type="http://schemas.openxmlformats.org/officeDocument/2006/relationships/image" Target="../media/image19.gif"/><Relationship Id="rId2" Type="http://schemas.openxmlformats.org/officeDocument/2006/relationships/image" Target="../media/image18.jpe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21.gif"/><Relationship Id="rId2" Type="http://schemas.openxmlformats.org/officeDocument/2006/relationships/image" Target="../media/image20.gif"/><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23.gif"/><Relationship Id="rId2" Type="http://schemas.openxmlformats.org/officeDocument/2006/relationships/image" Target="../media/image22.gif"/><Relationship Id="rId1" Type="http://schemas.openxmlformats.org/officeDocument/2006/relationships/slideLayout" Target="../slideLayouts/slideLayout8.xml"/><Relationship Id="rId4" Type="http://schemas.openxmlformats.org/officeDocument/2006/relationships/image" Target="../media/image24.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fontScale="90000"/>
          </a:bodyPr>
          <a:lstStyle/>
          <a:p>
            <a:r>
              <a:rPr lang="es-ES_tradnl" dirty="0" smtClean="0"/>
              <a:t>¿COMO UTILIZAR POR PRIMERA VEZ UNA COMPUTADORA?</a:t>
            </a:r>
            <a:endParaRPr lang="es-ES_tradnl" dirty="0"/>
          </a:p>
        </p:txBody>
      </p:sp>
      <p:pic>
        <p:nvPicPr>
          <p:cNvPr id="5" name="4 Imagen" descr="dis.bmp"/>
          <p:cNvPicPr>
            <a:picLocks noChangeAspect="1"/>
          </p:cNvPicPr>
          <p:nvPr/>
        </p:nvPicPr>
        <p:blipFill>
          <a:blip r:embed="rId2"/>
          <a:stretch>
            <a:fillRect/>
          </a:stretch>
        </p:blipFill>
        <p:spPr>
          <a:xfrm>
            <a:off x="3500430" y="4286256"/>
            <a:ext cx="2466667" cy="1847619"/>
          </a:xfrm>
          <a:prstGeom prst="rect">
            <a:avLst/>
          </a:prstGeom>
        </p:spPr>
      </p:pic>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8 Marcador de contenido" descr="ima 5.gif"/>
          <p:cNvPicPr>
            <a:picLocks noGrp="1" noChangeAspect="1"/>
          </p:cNvPicPr>
          <p:nvPr>
            <p:ph sz="quarter" idx="1"/>
          </p:nvPr>
        </p:nvPicPr>
        <p:blipFill>
          <a:blip r:embed="rId2"/>
          <a:stretch>
            <a:fillRect/>
          </a:stretch>
        </p:blipFill>
        <p:spPr>
          <a:xfrm>
            <a:off x="3714744" y="285728"/>
            <a:ext cx="4002932" cy="3357586"/>
          </a:xfrm>
        </p:spPr>
      </p:pic>
      <p:sp>
        <p:nvSpPr>
          <p:cNvPr id="4" name="3 Marcador de texto"/>
          <p:cNvSpPr>
            <a:spLocks noGrp="1"/>
          </p:cNvSpPr>
          <p:nvPr>
            <p:ph type="body" idx="2"/>
          </p:nvPr>
        </p:nvSpPr>
        <p:spPr>
          <a:xfrm>
            <a:off x="214282" y="1214422"/>
            <a:ext cx="3286148" cy="4857784"/>
          </a:xfrm>
        </p:spPr>
        <p:txBody>
          <a:bodyPr>
            <a:normAutofit lnSpcReduction="10000"/>
          </a:bodyPr>
          <a:lstStyle/>
          <a:p>
            <a:r>
              <a:rPr lang="es-MX" sz="2000" b="1" dirty="0">
                <a:effectLst>
                  <a:outerShdw blurRad="38100" dist="38100" dir="2700000" algn="tl">
                    <a:srgbClr val="000000">
                      <a:alpha val="43137"/>
                    </a:srgbClr>
                  </a:outerShdw>
                </a:effectLst>
                <a:latin typeface="Tekton Pro" pitchFamily="34" charset="0"/>
              </a:rPr>
              <a:t>Nuevamente coloca el puntero encima de alguno de los iconos que aparecen en la pantalla.</a:t>
            </a:r>
            <a:endParaRPr lang="es-ES_tradnl" sz="2000" b="1" dirty="0">
              <a:effectLst>
                <a:outerShdw blurRad="38100" dist="38100" dir="2700000" algn="tl">
                  <a:srgbClr val="000000">
                    <a:alpha val="43137"/>
                  </a:srgbClr>
                </a:outerShdw>
              </a:effectLst>
              <a:latin typeface="Tekton Pro" pitchFamily="34" charset="0"/>
            </a:endParaRPr>
          </a:p>
          <a:p>
            <a:r>
              <a:rPr lang="es-MX" sz="2000" b="1" dirty="0">
                <a:effectLst>
                  <a:outerShdw blurRad="38100" dist="38100" dir="2700000" algn="tl">
                    <a:srgbClr val="000000">
                      <a:alpha val="43137"/>
                    </a:srgbClr>
                  </a:outerShdw>
                </a:effectLst>
                <a:latin typeface="Tekton Pro" pitchFamily="34" charset="0"/>
              </a:rPr>
              <a:t>Ahora aprieta dos veces seguidas el botón izquierdo (a eso se le llama dar doble Clic) del ratón cuando el puntero esté encima del </a:t>
            </a:r>
            <a:r>
              <a:rPr lang="es-MX" sz="2000" b="1" dirty="0" smtClean="0">
                <a:effectLst>
                  <a:outerShdw blurRad="38100" dist="38100" dir="2700000" algn="tl">
                    <a:srgbClr val="000000">
                      <a:alpha val="43137"/>
                    </a:srgbClr>
                  </a:outerShdw>
                </a:effectLst>
                <a:latin typeface="Tekton Pro" pitchFamily="34" charset="0"/>
              </a:rPr>
              <a:t>icono, </a:t>
            </a:r>
            <a:r>
              <a:rPr lang="es-MX" sz="2000" b="1" dirty="0">
                <a:effectLst>
                  <a:outerShdw blurRad="38100" dist="38100" dir="2700000" algn="tl">
                    <a:srgbClr val="000000">
                      <a:alpha val="43137"/>
                    </a:srgbClr>
                  </a:outerShdw>
                </a:effectLst>
                <a:latin typeface="Tekton Pro" pitchFamily="34" charset="0"/>
              </a:rPr>
              <a:t>con esto observarás que se activa alguno de los programas que están cargados en la computadora</a:t>
            </a:r>
            <a:r>
              <a:rPr lang="es-MX" sz="2000" dirty="0">
                <a:latin typeface="Tekton Pro" pitchFamily="34" charset="0"/>
              </a:rPr>
              <a:t>.</a:t>
            </a:r>
            <a:endParaRPr lang="es-ES_tradnl" sz="2000" dirty="0">
              <a:latin typeface="Tekton Pro" pitchFamily="34" charset="0"/>
            </a:endParaRPr>
          </a:p>
          <a:p>
            <a:endParaRPr lang="es-ES_tradnl" dirty="0"/>
          </a:p>
        </p:txBody>
      </p:sp>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ES_tradnl"/>
          </a:p>
        </p:txBody>
      </p:sp>
      <p:pic>
        <p:nvPicPr>
          <p:cNvPr id="1025" name="Imagen 63" descr="http://inepja.inea.gob.mx/cursos/computacion/cursocomputo/computadoras/Activacion.gif"/>
          <p:cNvPicPr>
            <a:picLocks noChangeAspect="1" noChangeArrowheads="1"/>
          </p:cNvPicPr>
          <p:nvPr/>
        </p:nvPicPr>
        <p:blipFill>
          <a:blip r:embed="rId3">
            <a:duotone>
              <a:schemeClr val="accent3">
                <a:shade val="45000"/>
                <a:satMod val="135000"/>
              </a:schemeClr>
              <a:prstClr val="white"/>
            </a:duotone>
          </a:blip>
          <a:srcRect/>
          <a:stretch>
            <a:fillRect/>
          </a:stretch>
        </p:blipFill>
        <p:spPr bwMode="auto">
          <a:xfrm>
            <a:off x="357158" y="285728"/>
            <a:ext cx="2476500" cy="657225"/>
          </a:xfrm>
          <a:prstGeom prst="rect">
            <a:avLst/>
          </a:prstGeom>
          <a:noFill/>
        </p:spPr>
      </p:pic>
      <p:sp>
        <p:nvSpPr>
          <p:cNvPr id="1027" name="Rectangle 3"/>
          <p:cNvSpPr>
            <a:spLocks noChangeArrowheads="1"/>
          </p:cNvSpPr>
          <p:nvPr/>
        </p:nvSpPr>
        <p:spPr bwMode="auto">
          <a:xfrm>
            <a:off x="476250" y="11144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_tradnl" sz="1800" b="0" i="0" u="none" strike="noStrike" cap="none" normalizeH="0" baseline="0" smtClean="0">
              <a:ln>
                <a:noFill/>
              </a:ln>
              <a:solidFill>
                <a:schemeClr val="tx1"/>
              </a:solidFill>
              <a:effectLst/>
              <a:latin typeface="Arial" pitchFamily="34" charset="0"/>
            </a:endParaRPr>
          </a:p>
        </p:txBody>
      </p:sp>
      <p:pic>
        <p:nvPicPr>
          <p:cNvPr id="10" name="9 Imagen" descr="ima 6.gif"/>
          <p:cNvPicPr>
            <a:picLocks noChangeAspect="1"/>
          </p:cNvPicPr>
          <p:nvPr/>
        </p:nvPicPr>
        <p:blipFill>
          <a:blip r:embed="rId4"/>
          <a:stretch>
            <a:fillRect/>
          </a:stretch>
        </p:blipFill>
        <p:spPr>
          <a:xfrm>
            <a:off x="4000496" y="4214818"/>
            <a:ext cx="1209675" cy="1800225"/>
          </a:xfrm>
          <a:prstGeom prst="rect">
            <a:avLst/>
          </a:prstGeom>
        </p:spPr>
      </p:pic>
      <p:pic>
        <p:nvPicPr>
          <p:cNvPr id="11" name="10 Imagen" descr="ima 6.gif"/>
          <p:cNvPicPr>
            <a:picLocks noChangeAspect="1"/>
          </p:cNvPicPr>
          <p:nvPr/>
        </p:nvPicPr>
        <p:blipFill>
          <a:blip r:embed="rId4"/>
          <a:stretch>
            <a:fillRect/>
          </a:stretch>
        </p:blipFill>
        <p:spPr>
          <a:xfrm>
            <a:off x="6215074" y="4143380"/>
            <a:ext cx="1209675" cy="1800225"/>
          </a:xfrm>
          <a:prstGeom prst="rect">
            <a:avLst/>
          </a:prstGeom>
        </p:spPr>
      </p:pic>
      <p:sp>
        <p:nvSpPr>
          <p:cNvPr id="12" name="11 Más"/>
          <p:cNvSpPr/>
          <p:nvPr/>
        </p:nvSpPr>
        <p:spPr>
          <a:xfrm>
            <a:off x="5357818" y="4643446"/>
            <a:ext cx="785818" cy="857256"/>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13 Rectángulo"/>
          <p:cNvSpPr/>
          <p:nvPr/>
        </p:nvSpPr>
        <p:spPr>
          <a:xfrm>
            <a:off x="4071934" y="1571612"/>
            <a:ext cx="1119217" cy="369332"/>
          </a:xfrm>
          <a:prstGeom prst="rect">
            <a:avLst/>
          </a:prstGeom>
        </p:spPr>
        <p:txBody>
          <a:bodyPr wrap="none">
            <a:spAutoFit/>
          </a:bodyPr>
          <a:lstStyle/>
          <a:p>
            <a:r>
              <a:rPr lang="es-ES_tradnl" b="1" dirty="0" smtClean="0">
                <a:latin typeface="Tekton Pro" pitchFamily="34" charset="0"/>
              </a:rPr>
              <a:t>PUNTERO</a:t>
            </a:r>
            <a:endParaRPr lang="es-ES_tradnl" b="1" dirty="0">
              <a:latin typeface="Tekton Pro" pitchFamily="34" charset="0"/>
            </a:endParaRPr>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texto"/>
          <p:cNvSpPr>
            <a:spLocks noGrp="1"/>
          </p:cNvSpPr>
          <p:nvPr>
            <p:ph type="body" idx="2"/>
          </p:nvPr>
        </p:nvSpPr>
        <p:spPr>
          <a:xfrm>
            <a:off x="428596" y="1357298"/>
            <a:ext cx="2786082" cy="5000660"/>
          </a:xfrm>
        </p:spPr>
        <p:txBody>
          <a:bodyPr>
            <a:normAutofit fontScale="92500" lnSpcReduction="10000"/>
          </a:bodyPr>
          <a:lstStyle/>
          <a:p>
            <a:r>
              <a:rPr lang="es-MX" sz="2000" dirty="0">
                <a:latin typeface="Tekton Pro" pitchFamily="34" charset="0"/>
              </a:rPr>
              <a:t>Para apagar la computadora, haz clic en el botón </a:t>
            </a:r>
            <a:r>
              <a:rPr lang="es-MX" sz="2000" b="1" dirty="0">
                <a:latin typeface="Tekton Pro" pitchFamily="34" charset="0"/>
              </a:rPr>
              <a:t>Inicio</a:t>
            </a:r>
            <a:r>
              <a:rPr lang="es-MX" sz="2000" dirty="0">
                <a:latin typeface="Tekton Pro" pitchFamily="34" charset="0"/>
              </a:rPr>
              <a:t>, selecciona la opción </a:t>
            </a:r>
            <a:r>
              <a:rPr lang="es-MX" sz="2000" b="1" dirty="0">
                <a:latin typeface="Tekton Pro" pitchFamily="34" charset="0"/>
              </a:rPr>
              <a:t>Apagar</a:t>
            </a:r>
            <a:r>
              <a:rPr lang="es-MX" sz="2000" dirty="0">
                <a:latin typeface="Tekton Pro" pitchFamily="34" charset="0"/>
              </a:rPr>
              <a:t>... y cuando se te pida, confirma que deseas </a:t>
            </a:r>
            <a:r>
              <a:rPr lang="es-MX" sz="2000" b="1" dirty="0">
                <a:latin typeface="Tekton Pro" pitchFamily="34" charset="0"/>
              </a:rPr>
              <a:t>Apagar</a:t>
            </a:r>
            <a:r>
              <a:rPr lang="es-MX" sz="2000" dirty="0">
                <a:latin typeface="Tekton Pro" pitchFamily="34" charset="0"/>
              </a:rPr>
              <a:t> el equipo, sólo haz clic en </a:t>
            </a:r>
            <a:r>
              <a:rPr lang="es-MX" sz="2000" b="1" dirty="0">
                <a:latin typeface="Tekton Pro" pitchFamily="34" charset="0"/>
              </a:rPr>
              <a:t>Aceptar</a:t>
            </a:r>
            <a:r>
              <a:rPr lang="es-MX" sz="2000" dirty="0">
                <a:latin typeface="Tekton Pro" pitchFamily="34" charset="0"/>
              </a:rPr>
              <a:t>.</a:t>
            </a:r>
            <a:endParaRPr lang="es-ES_tradnl" sz="2000" dirty="0">
              <a:latin typeface="Tekton Pro" pitchFamily="34" charset="0"/>
            </a:endParaRPr>
          </a:p>
          <a:p>
            <a:r>
              <a:rPr lang="es-MX" sz="2000" dirty="0">
                <a:latin typeface="Tekton Pro" pitchFamily="34" charset="0"/>
              </a:rPr>
              <a:t>Espera unos segundos y verás que de manera automática la computadora se habrá apagado.</a:t>
            </a:r>
            <a:endParaRPr lang="es-ES_tradnl" sz="2000" dirty="0">
              <a:latin typeface="Tekton Pro" pitchFamily="34" charset="0"/>
            </a:endParaRPr>
          </a:p>
          <a:p>
            <a:endParaRPr lang="es-ES_tradnl" dirty="0"/>
          </a:p>
        </p:txBody>
      </p:sp>
      <p:pic>
        <p:nvPicPr>
          <p:cNvPr id="5" name="4 Imagen" descr="http://inepja.inea.gob.mx/cursos/computacion/cursocomputo/computadoras/ApagarComputadora.gif"/>
          <p:cNvPicPr/>
          <p:nvPr/>
        </p:nvPicPr>
        <p:blipFill>
          <a:blip r:embed="rId2">
            <a:duotone>
              <a:schemeClr val="accent3">
                <a:shade val="45000"/>
                <a:satMod val="135000"/>
              </a:schemeClr>
              <a:prstClr val="white"/>
            </a:duotone>
          </a:blip>
          <a:srcRect/>
          <a:stretch>
            <a:fillRect/>
          </a:stretch>
        </p:blipFill>
        <p:spPr bwMode="auto">
          <a:xfrm>
            <a:off x="214282" y="500042"/>
            <a:ext cx="5314950" cy="657225"/>
          </a:xfrm>
          <a:prstGeom prst="rect">
            <a:avLst/>
          </a:prstGeom>
          <a:noFill/>
          <a:ln w="9525">
            <a:noFill/>
            <a:miter lim="800000"/>
            <a:headEnd/>
            <a:tailEnd/>
          </a:ln>
        </p:spPr>
      </p:pic>
      <p:pic>
        <p:nvPicPr>
          <p:cNvPr id="6" name="5 Imagen" descr="http://inepja.inea.gob.mx/cursos/computacion/cursocomputo/computadoras/images/BInicio.gif"/>
          <p:cNvPicPr/>
          <p:nvPr/>
        </p:nvPicPr>
        <p:blipFill>
          <a:blip r:embed="rId3"/>
          <a:srcRect/>
          <a:stretch>
            <a:fillRect/>
          </a:stretch>
        </p:blipFill>
        <p:spPr bwMode="auto">
          <a:xfrm>
            <a:off x="3643306" y="1285860"/>
            <a:ext cx="2071702" cy="4429156"/>
          </a:xfrm>
          <a:prstGeom prst="rect">
            <a:avLst/>
          </a:prstGeom>
          <a:noFill/>
          <a:ln w="9525">
            <a:noFill/>
            <a:miter lim="800000"/>
            <a:headEnd/>
            <a:tailEnd/>
          </a:ln>
        </p:spPr>
      </p:pic>
      <p:pic>
        <p:nvPicPr>
          <p:cNvPr id="7" name="6 Imagen" descr="http://inepja.inea.gob.mx/cursos/computacion/cursocomputo/computadoras/images/Apagar.gif"/>
          <p:cNvPicPr/>
          <p:nvPr/>
        </p:nvPicPr>
        <p:blipFill>
          <a:blip r:embed="rId4"/>
          <a:srcRect/>
          <a:stretch>
            <a:fillRect/>
          </a:stretch>
        </p:blipFill>
        <p:spPr bwMode="auto">
          <a:xfrm>
            <a:off x="6000760" y="1785926"/>
            <a:ext cx="2643206" cy="2428892"/>
          </a:xfrm>
          <a:prstGeom prst="rect">
            <a:avLst/>
          </a:prstGeom>
          <a:noFill/>
          <a:ln w="9525">
            <a:noFill/>
            <a:miter lim="800000"/>
            <a:headEnd/>
            <a:tailEnd/>
          </a:ln>
        </p:spPr>
      </p:pic>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5 Marcador de contenido" descr="ima 8.gif"/>
          <p:cNvPicPr>
            <a:picLocks noGrp="1" noChangeAspect="1"/>
          </p:cNvPicPr>
          <p:nvPr>
            <p:ph sz="quarter" idx="1"/>
          </p:nvPr>
        </p:nvPicPr>
        <p:blipFill>
          <a:blip r:embed="rId2"/>
          <a:stretch>
            <a:fillRect/>
          </a:stretch>
        </p:blipFill>
        <p:spPr>
          <a:xfrm>
            <a:off x="3929058" y="1214422"/>
            <a:ext cx="4190997" cy="2825683"/>
          </a:xfrm>
        </p:spPr>
      </p:pic>
      <p:sp>
        <p:nvSpPr>
          <p:cNvPr id="4" name="3 Marcador de texto"/>
          <p:cNvSpPr>
            <a:spLocks noGrp="1"/>
          </p:cNvSpPr>
          <p:nvPr>
            <p:ph type="body" idx="2"/>
          </p:nvPr>
        </p:nvSpPr>
        <p:spPr>
          <a:xfrm>
            <a:off x="428596" y="1071546"/>
            <a:ext cx="3008313" cy="5208610"/>
          </a:xfrm>
        </p:spPr>
        <p:txBody>
          <a:bodyPr>
            <a:normAutofit lnSpcReduction="10000"/>
          </a:bodyPr>
          <a:lstStyle/>
          <a:p>
            <a:r>
              <a:rPr lang="es-MX" sz="1800" b="1" dirty="0">
                <a:effectLst>
                  <a:outerShdw blurRad="38100" dist="38100" dir="2700000" algn="tl">
                    <a:srgbClr val="000000">
                      <a:alpha val="43137"/>
                    </a:srgbClr>
                  </a:outerShdw>
                </a:effectLst>
                <a:latin typeface="Tekton Pro" pitchFamily="34" charset="0"/>
              </a:rPr>
              <a:t>En una computadora puedes distinguir por lo regular los siguientes </a:t>
            </a:r>
            <a:r>
              <a:rPr lang="es-MX" sz="1800" b="1" dirty="0" smtClean="0">
                <a:effectLst>
                  <a:outerShdw blurRad="38100" dist="38100" dir="2700000" algn="tl">
                    <a:srgbClr val="000000">
                      <a:alpha val="43137"/>
                    </a:srgbClr>
                  </a:outerShdw>
                </a:effectLst>
                <a:latin typeface="Tekton Pro" pitchFamily="34" charset="0"/>
              </a:rPr>
              <a:t>componentes:</a:t>
            </a:r>
          </a:p>
          <a:p>
            <a:endParaRPr lang="es-MX" sz="1800" b="1" dirty="0" smtClean="0">
              <a:effectLst>
                <a:outerShdw blurRad="38100" dist="38100" dir="2700000" algn="tl">
                  <a:srgbClr val="000000">
                    <a:alpha val="43137"/>
                  </a:srgbClr>
                </a:outerShdw>
              </a:effectLst>
              <a:latin typeface="Tekton Pro" pitchFamily="34" charset="0"/>
            </a:endParaRPr>
          </a:p>
          <a:p>
            <a:endParaRPr lang="es-MX" sz="1800" b="1" dirty="0" smtClean="0">
              <a:effectLst>
                <a:outerShdw blurRad="38100" dist="38100" dir="2700000" algn="tl">
                  <a:srgbClr val="000000">
                    <a:alpha val="43137"/>
                  </a:srgbClr>
                </a:outerShdw>
              </a:effectLst>
              <a:latin typeface="Tekton Pro" pitchFamily="34" charset="0"/>
            </a:endParaRPr>
          </a:p>
          <a:p>
            <a:endParaRPr lang="es-MX" sz="1800" b="1" dirty="0">
              <a:effectLst>
                <a:outerShdw blurRad="38100" dist="38100" dir="2700000" algn="tl">
                  <a:srgbClr val="000000">
                    <a:alpha val="43137"/>
                  </a:srgbClr>
                </a:outerShdw>
              </a:effectLst>
              <a:latin typeface="Tekton Pro" pitchFamily="34" charset="0"/>
            </a:endParaRPr>
          </a:p>
          <a:p>
            <a:r>
              <a:rPr lang="es-MX" sz="1800" b="1" dirty="0" smtClean="0">
                <a:effectLst>
                  <a:outerShdw blurRad="38100" dist="38100" dir="2700000" algn="tl">
                    <a:srgbClr val="000000">
                      <a:alpha val="43137"/>
                    </a:srgbClr>
                  </a:outerShdw>
                </a:effectLst>
                <a:latin typeface="Tekton Pro" pitchFamily="34" charset="0"/>
              </a:rPr>
              <a:t>El </a:t>
            </a:r>
            <a:r>
              <a:rPr lang="es-MX" sz="1800" b="1" dirty="0">
                <a:effectLst>
                  <a:outerShdw blurRad="38100" dist="38100" dir="2700000" algn="tl">
                    <a:srgbClr val="000000">
                      <a:alpha val="43137"/>
                    </a:srgbClr>
                  </a:outerShdw>
                </a:effectLst>
                <a:latin typeface="Tekton Pro" pitchFamily="34" charset="0"/>
              </a:rPr>
              <a:t>monitor es similar al de una televisión, solamente que en el puedes ver la representación de la información con la que estas trabajando en el CPU ya sea a manera  texto, </a:t>
            </a:r>
            <a:r>
              <a:rPr lang="es-MX" sz="1800" b="1" dirty="0" err="1">
                <a:effectLst>
                  <a:outerShdw blurRad="38100" dist="38100" dir="2700000" algn="tl">
                    <a:srgbClr val="000000">
                      <a:alpha val="43137"/>
                    </a:srgbClr>
                  </a:outerShdw>
                </a:effectLst>
                <a:latin typeface="Tekton Pro" pitchFamily="34" charset="0"/>
              </a:rPr>
              <a:t>imágen</a:t>
            </a:r>
            <a:r>
              <a:rPr lang="es-MX" sz="1800" b="1" dirty="0">
                <a:effectLst>
                  <a:outerShdw blurRad="38100" dist="38100" dir="2700000" algn="tl">
                    <a:srgbClr val="000000">
                      <a:alpha val="43137"/>
                    </a:srgbClr>
                  </a:outerShdw>
                </a:effectLst>
                <a:latin typeface="Tekton Pro" pitchFamily="34" charset="0"/>
              </a:rPr>
              <a:t>, fotografía, video, etc</a:t>
            </a:r>
            <a:r>
              <a:rPr lang="es-MX" sz="1800" b="1" dirty="0" smtClean="0">
                <a:effectLst>
                  <a:outerShdw blurRad="38100" dist="38100" dir="2700000" algn="tl">
                    <a:srgbClr val="000000">
                      <a:alpha val="43137"/>
                    </a:srgbClr>
                  </a:outerShdw>
                </a:effectLst>
                <a:latin typeface="Tekton Pro" pitchFamily="34" charset="0"/>
              </a:rPr>
              <a:t>.</a:t>
            </a:r>
          </a:p>
          <a:p>
            <a:endParaRPr lang="es-ES_tradnl" sz="1800" b="1" dirty="0" smtClean="0">
              <a:effectLst>
                <a:outerShdw blurRad="38100" dist="38100" dir="2700000" algn="tl">
                  <a:srgbClr val="000000">
                    <a:alpha val="43137"/>
                  </a:srgbClr>
                </a:outerShdw>
              </a:effectLst>
              <a:latin typeface="Tekton Pro" pitchFamily="34" charset="0"/>
            </a:endParaRPr>
          </a:p>
          <a:p>
            <a:endParaRPr lang="es-ES_tradnl" b="1" dirty="0">
              <a:effectLst>
                <a:outerShdw blurRad="38100" dist="38100" dir="2700000" algn="tl">
                  <a:srgbClr val="000000">
                    <a:alpha val="43137"/>
                  </a:srgbClr>
                </a:outerShdw>
              </a:effectLst>
              <a:latin typeface="Tekton Pro" pitchFamily="34" charset="0"/>
            </a:endParaRPr>
          </a:p>
        </p:txBody>
      </p:sp>
      <p:pic>
        <p:nvPicPr>
          <p:cNvPr id="5" name="4 Imagen" descr="http://inepja.inea.gob.mx/cursos/computacion/cursocomputo/images/Componentes.GIF"/>
          <p:cNvPicPr/>
          <p:nvPr/>
        </p:nvPicPr>
        <p:blipFill>
          <a:blip r:embed="rId3">
            <a:duotone>
              <a:schemeClr val="accent3">
                <a:shade val="45000"/>
                <a:satMod val="135000"/>
              </a:schemeClr>
              <a:prstClr val="white"/>
            </a:duotone>
          </a:blip>
          <a:srcRect/>
          <a:stretch>
            <a:fillRect/>
          </a:stretch>
        </p:blipFill>
        <p:spPr bwMode="auto">
          <a:xfrm>
            <a:off x="2571736" y="214290"/>
            <a:ext cx="3786214" cy="714380"/>
          </a:xfrm>
          <a:prstGeom prst="rect">
            <a:avLst/>
          </a:prstGeom>
          <a:noFill/>
          <a:ln w="9525">
            <a:noFill/>
            <a:miter lim="800000"/>
            <a:headEnd/>
            <a:tailEnd/>
          </a:ln>
        </p:spPr>
      </p:pic>
      <p:pic>
        <p:nvPicPr>
          <p:cNvPr id="7" name="6 Imagen" descr="ima 9.gif"/>
          <p:cNvPicPr>
            <a:picLocks noChangeAspect="1"/>
          </p:cNvPicPr>
          <p:nvPr/>
        </p:nvPicPr>
        <p:blipFill>
          <a:blip r:embed="rId4"/>
          <a:stretch>
            <a:fillRect/>
          </a:stretch>
        </p:blipFill>
        <p:spPr>
          <a:xfrm>
            <a:off x="6643702" y="4429132"/>
            <a:ext cx="1800225" cy="1743075"/>
          </a:xfrm>
          <a:prstGeom prst="rect">
            <a:avLst/>
          </a:prstGeom>
        </p:spPr>
      </p:pic>
      <p:sp>
        <p:nvSpPr>
          <p:cNvPr id="8" name="7 CuadroTexto"/>
          <p:cNvSpPr txBox="1"/>
          <p:nvPr/>
        </p:nvSpPr>
        <p:spPr>
          <a:xfrm>
            <a:off x="5929322" y="5929330"/>
            <a:ext cx="1214446" cy="369332"/>
          </a:xfrm>
          <a:prstGeom prst="rect">
            <a:avLst/>
          </a:prstGeom>
          <a:noFill/>
        </p:spPr>
        <p:txBody>
          <a:bodyPr wrap="square" rtlCol="0">
            <a:spAutoFit/>
          </a:bodyPr>
          <a:lstStyle/>
          <a:p>
            <a:r>
              <a:rPr lang="es-ES_tradnl" b="1" dirty="0" smtClean="0">
                <a:effectLst>
                  <a:outerShdw blurRad="38100" dist="38100" dir="2700000" algn="tl">
                    <a:srgbClr val="000000">
                      <a:alpha val="43137"/>
                    </a:srgbClr>
                  </a:outerShdw>
                </a:effectLst>
                <a:latin typeface="Tekton Pro" pitchFamily="34" charset="0"/>
              </a:rPr>
              <a:t>MONITOR</a:t>
            </a:r>
            <a:endParaRPr lang="es-ES_tradnl" b="1" dirty="0">
              <a:effectLst>
                <a:outerShdw blurRad="38100" dist="38100" dir="2700000" algn="tl">
                  <a:srgbClr val="000000">
                    <a:alpha val="43137"/>
                  </a:srgbClr>
                </a:outerShdw>
              </a:effectLst>
              <a:latin typeface="Tekton Pro" pitchFamily="34" charset="0"/>
            </a:endParaRPr>
          </a:p>
        </p:txBody>
      </p:sp>
      <p:pic>
        <p:nvPicPr>
          <p:cNvPr id="9" name="8 Imagen" descr="http://inepja.inea.gob.mx/cursos/computacion/cursocomputo/computadoras/Monitor.gif"/>
          <p:cNvPicPr/>
          <p:nvPr/>
        </p:nvPicPr>
        <p:blipFill>
          <a:blip r:embed="rId5">
            <a:duotone>
              <a:schemeClr val="accent3">
                <a:shade val="45000"/>
                <a:satMod val="135000"/>
              </a:schemeClr>
              <a:prstClr val="white"/>
            </a:duotone>
          </a:blip>
          <a:srcRect/>
          <a:stretch>
            <a:fillRect/>
          </a:stretch>
        </p:blipFill>
        <p:spPr bwMode="auto">
          <a:xfrm>
            <a:off x="500034" y="2357430"/>
            <a:ext cx="1333503" cy="542927"/>
          </a:xfrm>
          <a:prstGeom prst="rect">
            <a:avLst/>
          </a:prstGeom>
          <a:noFill/>
          <a:ln w="9525">
            <a:noFill/>
            <a:miter lim="800000"/>
            <a:headEnd/>
            <a:tailEnd/>
          </a:ln>
        </p:spPr>
      </p:pic>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6 Marcador de contenido" descr="Bocinas.gif"/>
          <p:cNvPicPr>
            <a:picLocks noGrp="1" noChangeAspect="1"/>
          </p:cNvPicPr>
          <p:nvPr>
            <p:ph sz="quarter" idx="1"/>
          </p:nvPr>
        </p:nvPicPr>
        <p:blipFill>
          <a:blip r:embed="rId2"/>
          <a:stretch>
            <a:fillRect/>
          </a:stretch>
        </p:blipFill>
        <p:spPr>
          <a:xfrm>
            <a:off x="4929190" y="1428736"/>
            <a:ext cx="2087833" cy="1714512"/>
          </a:xfrm>
        </p:spPr>
      </p:pic>
      <p:sp>
        <p:nvSpPr>
          <p:cNvPr id="4" name="3 Marcador de texto"/>
          <p:cNvSpPr>
            <a:spLocks noGrp="1"/>
          </p:cNvSpPr>
          <p:nvPr>
            <p:ph type="body" idx="2"/>
          </p:nvPr>
        </p:nvSpPr>
        <p:spPr>
          <a:xfrm>
            <a:off x="214282" y="1357298"/>
            <a:ext cx="3500430" cy="4286280"/>
          </a:xfrm>
        </p:spPr>
        <p:txBody>
          <a:bodyPr>
            <a:normAutofit fontScale="92500" lnSpcReduction="20000"/>
          </a:bodyPr>
          <a:lstStyle/>
          <a:p>
            <a:pPr>
              <a:buFont typeface="Wingdings" pitchFamily="2" charset="2"/>
              <a:buChar char="Ø"/>
            </a:pPr>
            <a:r>
              <a:rPr lang="es-MX" sz="2000" dirty="0">
                <a:latin typeface="Tekton Pro" pitchFamily="34" charset="0"/>
              </a:rPr>
              <a:t>Las bocinas te permiten escuchar diferentes clases de sonidos emitidos por la computadora, que en ocasiones indican algo en particular.</a:t>
            </a:r>
            <a:endParaRPr lang="es-ES_tradnl" sz="2000" dirty="0">
              <a:latin typeface="Tekton Pro" pitchFamily="34" charset="0"/>
            </a:endParaRPr>
          </a:p>
          <a:p>
            <a:endParaRPr lang="es-MX" sz="2000" dirty="0" smtClean="0">
              <a:latin typeface="Tekton Pro" pitchFamily="34" charset="0"/>
            </a:endParaRPr>
          </a:p>
          <a:p>
            <a:pPr>
              <a:buFont typeface="Wingdings" pitchFamily="2" charset="2"/>
              <a:buChar char="Ø"/>
            </a:pPr>
            <a:r>
              <a:rPr lang="es-MX" sz="2000" dirty="0" smtClean="0">
                <a:latin typeface="Tekton Pro" pitchFamily="34" charset="0"/>
              </a:rPr>
              <a:t>El </a:t>
            </a:r>
            <a:r>
              <a:rPr lang="es-MX" sz="2000" dirty="0">
                <a:latin typeface="Tekton Pro" pitchFamily="34" charset="0"/>
              </a:rPr>
              <a:t>micrófono permite introducir información en forma de sonido, como por ejemplo, redactar una carta en la que la misma computadora podría escribirla por ti. </a:t>
            </a:r>
            <a:endParaRPr lang="es-ES_tradnl" sz="2000" dirty="0">
              <a:latin typeface="Tekton Pro" pitchFamily="34" charset="0"/>
            </a:endParaRPr>
          </a:p>
          <a:p>
            <a:endParaRPr lang="es-ES_tradnl" dirty="0"/>
          </a:p>
        </p:txBody>
      </p:sp>
      <p:sp>
        <p:nvSpPr>
          <p:cNvPr id="1945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ES_tradnl"/>
          </a:p>
        </p:txBody>
      </p:sp>
      <p:pic>
        <p:nvPicPr>
          <p:cNvPr id="19457" name="Imagen 95" descr="http://inepja.inea.gob.mx/cursos/computacion/cursocomputo/computadoras/BocinasYMicro.gif"/>
          <p:cNvPicPr>
            <a:picLocks noChangeAspect="1" noChangeArrowheads="1"/>
          </p:cNvPicPr>
          <p:nvPr/>
        </p:nvPicPr>
        <p:blipFill>
          <a:blip r:embed="rId3">
            <a:duotone>
              <a:schemeClr val="accent3">
                <a:shade val="45000"/>
                <a:satMod val="135000"/>
              </a:schemeClr>
              <a:prstClr val="white"/>
            </a:duotone>
          </a:blip>
          <a:srcRect/>
          <a:stretch>
            <a:fillRect/>
          </a:stretch>
        </p:blipFill>
        <p:spPr bwMode="auto">
          <a:xfrm>
            <a:off x="642910" y="357166"/>
            <a:ext cx="4000496" cy="567972"/>
          </a:xfrm>
          <a:prstGeom prst="rect">
            <a:avLst/>
          </a:prstGeom>
          <a:noFill/>
        </p:spPr>
      </p:pic>
      <p:pic>
        <p:nvPicPr>
          <p:cNvPr id="8" name="7 Imagen" descr="Microfono.gif"/>
          <p:cNvPicPr>
            <a:picLocks noChangeAspect="1"/>
          </p:cNvPicPr>
          <p:nvPr/>
        </p:nvPicPr>
        <p:blipFill>
          <a:blip r:embed="rId4"/>
          <a:stretch>
            <a:fillRect/>
          </a:stretch>
        </p:blipFill>
        <p:spPr>
          <a:xfrm>
            <a:off x="6572264" y="3714752"/>
            <a:ext cx="1785950" cy="2210581"/>
          </a:xfrm>
          <a:prstGeom prst="rect">
            <a:avLst/>
          </a:prstGeom>
        </p:spPr>
      </p:pic>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texto"/>
          <p:cNvSpPr>
            <a:spLocks noGrp="1"/>
          </p:cNvSpPr>
          <p:nvPr>
            <p:ph type="body" idx="2"/>
          </p:nvPr>
        </p:nvSpPr>
        <p:spPr>
          <a:xfrm>
            <a:off x="214282" y="642918"/>
            <a:ext cx="3500462" cy="5929354"/>
          </a:xfrm>
        </p:spPr>
        <p:txBody>
          <a:bodyPr>
            <a:normAutofit fontScale="92500" lnSpcReduction="20000"/>
          </a:bodyPr>
          <a:lstStyle/>
          <a:p>
            <a:r>
              <a:rPr lang="es-MX" sz="2000" dirty="0">
                <a:effectLst>
                  <a:outerShdw blurRad="38100" dist="38100" dir="2700000" algn="tl">
                    <a:srgbClr val="000000">
                      <a:alpha val="43137"/>
                    </a:srgbClr>
                  </a:outerShdw>
                </a:effectLst>
                <a:latin typeface="Tekton Pro" pitchFamily="34" charset="0"/>
              </a:rPr>
              <a:t>Es la parte más importante de la computadora, ya que en el gabinete o CPU se ejecutan todas y cada una de las instrucciones que tú señales.</a:t>
            </a:r>
            <a:endParaRPr lang="es-ES_tradnl" sz="2000" dirty="0">
              <a:effectLst>
                <a:outerShdw blurRad="38100" dist="38100" dir="2700000" algn="tl">
                  <a:srgbClr val="000000">
                    <a:alpha val="43137"/>
                  </a:srgbClr>
                </a:outerShdw>
              </a:effectLst>
              <a:latin typeface="Tekton Pro" pitchFamily="34" charset="0"/>
            </a:endParaRPr>
          </a:p>
          <a:p>
            <a:r>
              <a:rPr lang="es-MX" sz="2000" dirty="0">
                <a:effectLst>
                  <a:outerShdw blurRad="38100" dist="38100" dir="2700000" algn="tl">
                    <a:srgbClr val="000000">
                      <a:alpha val="43137"/>
                    </a:srgbClr>
                  </a:outerShdw>
                </a:effectLst>
                <a:latin typeface="Tekton Pro" pitchFamily="34" charset="0"/>
              </a:rPr>
              <a:t>El CPU es el encargado de ejecutar las instrucciones dictadas por los programas. Dentro de él se encuentran elementos como el procesador, la memoria, el disco duro y unidad de CD</a:t>
            </a:r>
            <a:r>
              <a:rPr lang="es-MX" sz="2000" dirty="0" smtClean="0">
                <a:effectLst>
                  <a:outerShdw blurRad="38100" dist="38100" dir="2700000" algn="tl">
                    <a:srgbClr val="000000">
                      <a:alpha val="43137"/>
                    </a:srgbClr>
                  </a:outerShdw>
                </a:effectLst>
                <a:latin typeface="Tekton Pro" pitchFamily="34" charset="0"/>
              </a:rPr>
              <a:t>. </a:t>
            </a:r>
            <a:r>
              <a:rPr lang="es-MX" sz="2000" dirty="0">
                <a:effectLst>
                  <a:outerShdw blurRad="38100" dist="38100" dir="2700000" algn="tl">
                    <a:srgbClr val="000000">
                      <a:alpha val="43137"/>
                    </a:srgbClr>
                  </a:outerShdw>
                </a:effectLst>
                <a:latin typeface="Tekton Pro" pitchFamily="34" charset="0"/>
              </a:rPr>
              <a:t>Cuenta generalmente con dos unidades una de disco flexible y otra con un CD-ROM (disco compacto), en estas podrás introducir o guardar la información que necesites. </a:t>
            </a:r>
            <a:endParaRPr lang="es-ES_tradnl" sz="2000" dirty="0">
              <a:effectLst>
                <a:outerShdw blurRad="38100" dist="38100" dir="2700000" algn="tl">
                  <a:srgbClr val="000000">
                    <a:alpha val="43137"/>
                  </a:srgbClr>
                </a:outerShdw>
              </a:effectLst>
              <a:latin typeface="Tekton Pro" pitchFamily="34" charset="0"/>
            </a:endParaRPr>
          </a:p>
          <a:p>
            <a:endParaRPr lang="es-ES_tradnl" sz="2000" b="1" dirty="0">
              <a:effectLst>
                <a:outerShdw blurRad="38100" dist="38100" dir="2700000" algn="tl">
                  <a:srgbClr val="000000">
                    <a:alpha val="43137"/>
                  </a:srgbClr>
                </a:outerShdw>
              </a:effectLst>
              <a:latin typeface="Tekton Pro" pitchFamily="34" charset="0"/>
            </a:endParaRPr>
          </a:p>
        </p:txBody>
      </p:sp>
      <p:pic>
        <p:nvPicPr>
          <p:cNvPr id="5" name="4 Imagen" descr="http://inepja.inea.gob.mx/cursos/computacion/cursocomputo/computadoras/Gabinete.gif"/>
          <p:cNvPicPr/>
          <p:nvPr/>
        </p:nvPicPr>
        <p:blipFill>
          <a:blip r:embed="rId2">
            <a:duotone>
              <a:schemeClr val="accent3">
                <a:shade val="45000"/>
                <a:satMod val="135000"/>
              </a:schemeClr>
              <a:prstClr val="white"/>
            </a:duotone>
          </a:blip>
          <a:srcRect/>
          <a:stretch>
            <a:fillRect/>
          </a:stretch>
        </p:blipFill>
        <p:spPr bwMode="auto">
          <a:xfrm>
            <a:off x="3929058" y="214290"/>
            <a:ext cx="1985969" cy="542927"/>
          </a:xfrm>
          <a:prstGeom prst="rect">
            <a:avLst/>
          </a:prstGeom>
          <a:noFill/>
          <a:ln w="9525">
            <a:noFill/>
            <a:miter lim="800000"/>
            <a:headEnd/>
            <a:tailEnd/>
          </a:ln>
        </p:spPr>
      </p:pic>
      <p:pic>
        <p:nvPicPr>
          <p:cNvPr id="6" name="5 Imagen" descr="http://inepja.inea.gob.mx/cursos/computacion/cursocomputo/computadoras/images/CPU.gif"/>
          <p:cNvPicPr/>
          <p:nvPr/>
        </p:nvPicPr>
        <p:blipFill>
          <a:blip r:embed="rId3"/>
          <a:srcRect/>
          <a:stretch>
            <a:fillRect/>
          </a:stretch>
        </p:blipFill>
        <p:spPr bwMode="auto">
          <a:xfrm>
            <a:off x="3786182" y="1571612"/>
            <a:ext cx="4848225" cy="2928958"/>
          </a:xfrm>
          <a:prstGeom prst="rect">
            <a:avLst/>
          </a:prstGeom>
          <a:noFill/>
          <a:ln w="9525">
            <a:noFill/>
            <a:miter lim="800000"/>
            <a:headEnd/>
            <a:tailEnd/>
          </a:ln>
        </p:spPr>
      </p:pic>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5 Marcador de contenido" descr="Impresora.gif"/>
          <p:cNvPicPr>
            <a:picLocks noGrp="1" noChangeAspect="1"/>
          </p:cNvPicPr>
          <p:nvPr>
            <p:ph sz="quarter" idx="1"/>
          </p:nvPr>
        </p:nvPicPr>
        <p:blipFill>
          <a:blip r:embed="rId2"/>
          <a:stretch>
            <a:fillRect/>
          </a:stretch>
        </p:blipFill>
        <p:spPr>
          <a:xfrm>
            <a:off x="1643042" y="2000240"/>
            <a:ext cx="3128152" cy="2357448"/>
          </a:xfrm>
        </p:spPr>
      </p:pic>
      <p:sp>
        <p:nvSpPr>
          <p:cNvPr id="4" name="3 Marcador de texto"/>
          <p:cNvSpPr>
            <a:spLocks noGrp="1"/>
          </p:cNvSpPr>
          <p:nvPr>
            <p:ph type="body" idx="2"/>
          </p:nvPr>
        </p:nvSpPr>
        <p:spPr>
          <a:xfrm>
            <a:off x="5929322" y="571480"/>
            <a:ext cx="2836726" cy="5929354"/>
          </a:xfrm>
        </p:spPr>
        <p:txBody>
          <a:bodyPr>
            <a:normAutofit lnSpcReduction="10000"/>
          </a:bodyPr>
          <a:lstStyle/>
          <a:p>
            <a:r>
              <a:rPr lang="es-MX" sz="2000" dirty="0">
                <a:effectLst>
                  <a:outerShdw blurRad="38100" dist="38100" dir="2700000" algn="tl">
                    <a:srgbClr val="000000">
                      <a:alpha val="43137"/>
                    </a:srgbClr>
                  </a:outerShdw>
                </a:effectLst>
                <a:latin typeface="Tekton Pro" pitchFamily="34" charset="0"/>
              </a:rPr>
              <a:t>Una impresora ayuda a la computadora a transmitir la información al papel para que no sólo se quede en pantalla.</a:t>
            </a:r>
            <a:endParaRPr lang="es-ES_tradnl" sz="2000" dirty="0">
              <a:effectLst>
                <a:outerShdw blurRad="38100" dist="38100" dir="2700000" algn="tl">
                  <a:srgbClr val="000000">
                    <a:alpha val="43137"/>
                  </a:srgbClr>
                </a:outerShdw>
              </a:effectLst>
              <a:latin typeface="Tekton Pro" pitchFamily="34" charset="0"/>
            </a:endParaRPr>
          </a:p>
          <a:p>
            <a:r>
              <a:rPr lang="es-MX" sz="2000" dirty="0">
                <a:effectLst>
                  <a:outerShdw blurRad="38100" dist="38100" dir="2700000" algn="tl">
                    <a:srgbClr val="000000">
                      <a:alpha val="43137"/>
                    </a:srgbClr>
                  </a:outerShdw>
                </a:effectLst>
                <a:latin typeface="Tekton Pro" pitchFamily="34" charset="0"/>
              </a:rPr>
              <a:t>Una gran ventaja al usar una computadora es que cuando se hace un trabajo y se guarda, cada vez que se requiera, podrás mandarlo a imprimir y tener así tantas copias del trabajo como quieras, sin tener que volver a hacerlo.   </a:t>
            </a:r>
            <a:endParaRPr lang="es-ES_tradnl" sz="2000" dirty="0">
              <a:effectLst>
                <a:outerShdw blurRad="38100" dist="38100" dir="2700000" algn="tl">
                  <a:srgbClr val="000000">
                    <a:alpha val="43137"/>
                  </a:srgbClr>
                </a:outerShdw>
              </a:effectLst>
              <a:latin typeface="Tekton Pro" pitchFamily="34" charset="0"/>
            </a:endParaRPr>
          </a:p>
          <a:p>
            <a:endParaRPr lang="es-ES_tradnl" dirty="0"/>
          </a:p>
        </p:txBody>
      </p:sp>
      <p:pic>
        <p:nvPicPr>
          <p:cNvPr id="5" name="4 Imagen" descr="http://inepja.inea.gob.mx/cursos/computacion/cursocomputo/computadoras/Impresora.gif"/>
          <p:cNvPicPr/>
          <p:nvPr/>
        </p:nvPicPr>
        <p:blipFill>
          <a:blip r:embed="rId3">
            <a:duotone>
              <a:schemeClr val="accent3">
                <a:shade val="45000"/>
                <a:satMod val="135000"/>
              </a:schemeClr>
              <a:prstClr val="white"/>
            </a:duotone>
          </a:blip>
          <a:srcRect/>
          <a:stretch>
            <a:fillRect/>
          </a:stretch>
        </p:blipFill>
        <p:spPr bwMode="auto">
          <a:xfrm>
            <a:off x="2786050" y="500042"/>
            <a:ext cx="2343150" cy="657225"/>
          </a:xfrm>
          <a:prstGeom prst="rect">
            <a:avLst/>
          </a:prstGeom>
          <a:noFill/>
          <a:ln w="9525">
            <a:noFill/>
            <a:miter lim="800000"/>
            <a:headEnd/>
            <a:tailEnd/>
          </a:ln>
        </p:spPr>
      </p:pic>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5 Marcador de contenido" descr="IMA 1.gif"/>
          <p:cNvPicPr>
            <a:picLocks noGrp="1" noChangeAspect="1"/>
          </p:cNvPicPr>
          <p:nvPr>
            <p:ph sz="quarter" idx="1"/>
          </p:nvPr>
        </p:nvPicPr>
        <p:blipFill>
          <a:blip r:embed="rId2"/>
          <a:stretch>
            <a:fillRect/>
          </a:stretch>
        </p:blipFill>
        <p:spPr>
          <a:xfrm>
            <a:off x="3500430" y="1357298"/>
            <a:ext cx="2877931" cy="2571768"/>
          </a:xfrm>
        </p:spPr>
      </p:pic>
      <p:sp>
        <p:nvSpPr>
          <p:cNvPr id="4" name="3 Marcador de texto"/>
          <p:cNvSpPr>
            <a:spLocks noGrp="1"/>
          </p:cNvSpPr>
          <p:nvPr>
            <p:ph type="body" idx="2"/>
          </p:nvPr>
        </p:nvSpPr>
        <p:spPr>
          <a:xfrm>
            <a:off x="571472" y="1285860"/>
            <a:ext cx="2571768" cy="5072098"/>
          </a:xfrm>
        </p:spPr>
        <p:txBody>
          <a:bodyPr>
            <a:normAutofit fontScale="92500" lnSpcReduction="20000"/>
          </a:bodyPr>
          <a:lstStyle/>
          <a:p>
            <a:r>
              <a:rPr lang="es-MX" sz="2000" b="1" dirty="0">
                <a:effectLst>
                  <a:outerShdw blurRad="38100" dist="38100" dir="2700000" algn="tl">
                    <a:srgbClr val="000000">
                      <a:alpha val="43137"/>
                    </a:srgbClr>
                  </a:outerShdw>
                </a:effectLst>
                <a:latin typeface="Tekton Pro" pitchFamily="34" charset="0"/>
              </a:rPr>
              <a:t>Para encender una computadora, es recomendable que primero enciendas el monitor.  Localiza el botón en el frente en la parte inferior.</a:t>
            </a:r>
            <a:endParaRPr lang="es-ES_tradnl" sz="2000" b="1" dirty="0">
              <a:effectLst>
                <a:outerShdw blurRad="38100" dist="38100" dir="2700000" algn="tl">
                  <a:srgbClr val="000000">
                    <a:alpha val="43137"/>
                  </a:srgbClr>
                </a:outerShdw>
              </a:effectLst>
              <a:latin typeface="Tekton Pro" pitchFamily="34" charset="0"/>
            </a:endParaRPr>
          </a:p>
          <a:p>
            <a:r>
              <a:rPr lang="es-MX" sz="2000" b="1" dirty="0">
                <a:effectLst>
                  <a:outerShdw blurRad="38100" dist="38100" dir="2700000" algn="tl">
                    <a:srgbClr val="000000">
                      <a:alpha val="43137"/>
                    </a:srgbClr>
                  </a:outerShdw>
                </a:effectLst>
                <a:latin typeface="Tekton Pro" pitchFamily="34" charset="0"/>
              </a:rPr>
              <a:t>Después enciende el gabinete o CPU; de la misma forma que el monitor, localiza el botón de encendido, por lo general situado en la parte de enfrente.</a:t>
            </a:r>
            <a:endParaRPr lang="es-ES_tradnl" sz="2000" b="1" dirty="0">
              <a:effectLst>
                <a:outerShdw blurRad="38100" dist="38100" dir="2700000" algn="tl">
                  <a:srgbClr val="000000">
                    <a:alpha val="43137"/>
                  </a:srgbClr>
                </a:outerShdw>
              </a:effectLst>
              <a:latin typeface="Tekton Pro" pitchFamily="34" charset="0"/>
            </a:endParaRPr>
          </a:p>
          <a:p>
            <a:endParaRPr lang="es-ES_tradnl" dirty="0"/>
          </a:p>
        </p:txBody>
      </p:sp>
      <p:pic>
        <p:nvPicPr>
          <p:cNvPr id="5" name="4 Imagen" descr="http://inepja.inea.gob.mx/cursos/computacion/cursocomputo/computadoras/Encender.gif"/>
          <p:cNvPicPr/>
          <p:nvPr/>
        </p:nvPicPr>
        <p:blipFill>
          <a:blip r:embed="rId3">
            <a:duotone>
              <a:schemeClr val="accent3">
                <a:shade val="45000"/>
                <a:satMod val="135000"/>
              </a:schemeClr>
              <a:prstClr val="white"/>
            </a:duotone>
          </a:blip>
          <a:srcRect/>
          <a:stretch>
            <a:fillRect/>
          </a:stretch>
        </p:blipFill>
        <p:spPr bwMode="auto">
          <a:xfrm>
            <a:off x="428596" y="428604"/>
            <a:ext cx="5800725" cy="657225"/>
          </a:xfrm>
          <a:prstGeom prst="rect">
            <a:avLst/>
          </a:prstGeom>
          <a:noFill/>
          <a:ln w="9525">
            <a:noFill/>
            <a:miter lim="800000"/>
            <a:headEnd/>
            <a:tailEnd/>
          </a:ln>
        </p:spPr>
      </p:pic>
      <p:pic>
        <p:nvPicPr>
          <p:cNvPr id="7" name="6 Imagen" descr="IMA2.gif"/>
          <p:cNvPicPr>
            <a:picLocks noChangeAspect="1"/>
          </p:cNvPicPr>
          <p:nvPr/>
        </p:nvPicPr>
        <p:blipFill>
          <a:blip r:embed="rId4"/>
          <a:stretch>
            <a:fillRect/>
          </a:stretch>
        </p:blipFill>
        <p:spPr>
          <a:xfrm>
            <a:off x="6643702" y="3000372"/>
            <a:ext cx="2205040" cy="3357586"/>
          </a:xfrm>
          <a:prstGeom prst="rect">
            <a:avLst/>
          </a:prstGeom>
        </p:spPr>
      </p:pic>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7 Marcador de contenido" descr="IMA 3.jpg"/>
          <p:cNvPicPr>
            <a:picLocks noGrp="1" noChangeAspect="1"/>
          </p:cNvPicPr>
          <p:nvPr>
            <p:ph sz="quarter" idx="1"/>
          </p:nvPr>
        </p:nvPicPr>
        <p:blipFill>
          <a:blip r:embed="rId2"/>
          <a:stretch>
            <a:fillRect/>
          </a:stretch>
        </p:blipFill>
        <p:spPr>
          <a:xfrm>
            <a:off x="357158" y="1285860"/>
            <a:ext cx="4657725" cy="4500594"/>
          </a:xfrm>
        </p:spPr>
      </p:pic>
      <p:sp>
        <p:nvSpPr>
          <p:cNvPr id="4" name="3 Marcador de texto"/>
          <p:cNvSpPr>
            <a:spLocks noGrp="1"/>
          </p:cNvSpPr>
          <p:nvPr>
            <p:ph type="body" idx="2"/>
          </p:nvPr>
        </p:nvSpPr>
        <p:spPr>
          <a:xfrm>
            <a:off x="5429256" y="1428736"/>
            <a:ext cx="3008313" cy="4691063"/>
          </a:xfrm>
        </p:spPr>
        <p:txBody>
          <a:bodyPr>
            <a:normAutofit fontScale="92500" lnSpcReduction="10000"/>
          </a:bodyPr>
          <a:lstStyle/>
          <a:p>
            <a:r>
              <a:rPr lang="es-MX" sz="2000" b="1" dirty="0">
                <a:effectLst>
                  <a:outerShdw blurRad="38100" dist="38100" dir="2700000" algn="tl">
                    <a:srgbClr val="000000">
                      <a:alpha val="43137"/>
                    </a:srgbClr>
                  </a:outerShdw>
                </a:effectLst>
                <a:latin typeface="Tekton Pro" pitchFamily="34" charset="0"/>
              </a:rPr>
              <a:t>Una vez que enciendas el monitor y el gabinete,  espera unos minutos hasta que puedas ver en tu pantalla algo como la siguiente </a:t>
            </a:r>
            <a:r>
              <a:rPr lang="es-MX" sz="2000" b="1" dirty="0" smtClean="0">
                <a:effectLst>
                  <a:outerShdw blurRad="38100" dist="38100" dir="2700000" algn="tl">
                    <a:srgbClr val="000000">
                      <a:alpha val="43137"/>
                    </a:srgbClr>
                  </a:outerShdw>
                </a:effectLst>
                <a:latin typeface="Tekton Pro" pitchFamily="34" charset="0"/>
              </a:rPr>
              <a:t>imagen.</a:t>
            </a:r>
          </a:p>
          <a:p>
            <a:r>
              <a:rPr lang="es-MX" sz="2000" b="1" dirty="0">
                <a:effectLst>
                  <a:outerShdw blurRad="38100" dist="38100" dir="2700000" algn="tl">
                    <a:srgbClr val="000000">
                      <a:alpha val="43137"/>
                    </a:srgbClr>
                  </a:outerShdw>
                </a:effectLst>
                <a:latin typeface="Tekton Pro" pitchFamily="34" charset="0"/>
              </a:rPr>
              <a:t>Según la versión de Windows que tengas instalada en la computadora, esta pantalla puede variar en color y forma, pero no te preocupes, funciona exactamente igual.</a:t>
            </a:r>
            <a:endParaRPr lang="es-ES_tradnl" sz="2000" b="1" dirty="0">
              <a:effectLst>
                <a:outerShdw blurRad="38100" dist="38100" dir="2700000" algn="tl">
                  <a:srgbClr val="000000">
                    <a:alpha val="43137"/>
                  </a:srgbClr>
                </a:outerShdw>
              </a:effectLst>
              <a:latin typeface="Tekton Pro" pitchFamily="34" charset="0"/>
            </a:endParaRPr>
          </a:p>
          <a:p>
            <a:endParaRPr lang="es-ES_tradnl" dirty="0"/>
          </a:p>
          <a:p>
            <a:endParaRPr lang="es-ES_tradnl" dirty="0"/>
          </a:p>
        </p:txBody>
      </p:sp>
      <p:pic>
        <p:nvPicPr>
          <p:cNvPr id="5" name="4 Imagen" descr="http://inepja.inea.gob.mx/cursos/computacion/cursocomputo/computadoras/Iniciar.gif"/>
          <p:cNvPicPr/>
          <p:nvPr/>
        </p:nvPicPr>
        <p:blipFill>
          <a:blip r:embed="rId3">
            <a:duotone>
              <a:schemeClr val="accent3">
                <a:shade val="45000"/>
                <a:satMod val="135000"/>
              </a:schemeClr>
              <a:prstClr val="white"/>
            </a:duotone>
          </a:blip>
          <a:srcRect/>
          <a:stretch>
            <a:fillRect/>
          </a:stretch>
        </p:blipFill>
        <p:spPr bwMode="auto">
          <a:xfrm>
            <a:off x="3214678" y="285728"/>
            <a:ext cx="3629025" cy="657225"/>
          </a:xfrm>
          <a:prstGeom prst="rect">
            <a:avLst/>
          </a:prstGeom>
          <a:noFill/>
          <a:ln w="9525">
            <a:noFill/>
            <a:miter lim="800000"/>
            <a:headEnd/>
            <a:tailEnd/>
          </a:ln>
        </p:spPr>
      </p:pic>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5 Marcador de contenido" descr="ima 4.gif"/>
          <p:cNvPicPr>
            <a:picLocks noGrp="1" noChangeAspect="1"/>
          </p:cNvPicPr>
          <p:nvPr>
            <p:ph sz="quarter" idx="1"/>
          </p:nvPr>
        </p:nvPicPr>
        <p:blipFill>
          <a:blip r:embed="rId2"/>
          <a:stretch>
            <a:fillRect/>
          </a:stretch>
        </p:blipFill>
        <p:spPr>
          <a:xfrm>
            <a:off x="4814050" y="1571612"/>
            <a:ext cx="3015510" cy="2476506"/>
          </a:xfrm>
        </p:spPr>
      </p:pic>
      <p:sp>
        <p:nvSpPr>
          <p:cNvPr id="4" name="3 Marcador de texto"/>
          <p:cNvSpPr>
            <a:spLocks noGrp="1"/>
          </p:cNvSpPr>
          <p:nvPr>
            <p:ph type="body" idx="2"/>
          </p:nvPr>
        </p:nvSpPr>
        <p:spPr>
          <a:xfrm>
            <a:off x="357158" y="642918"/>
            <a:ext cx="3286148" cy="6000768"/>
          </a:xfrm>
        </p:spPr>
        <p:txBody>
          <a:bodyPr>
            <a:noAutofit/>
          </a:bodyPr>
          <a:lstStyle/>
          <a:p>
            <a:r>
              <a:rPr lang="es-MX" dirty="0"/>
              <a:t>El ratón te permitirá dar instrucciones a la computadora, es importante por eso que identifiques los botones que lo </a:t>
            </a:r>
            <a:r>
              <a:rPr lang="es-MX" dirty="0" err="1" smtClean="0"/>
              <a:t>componen.Al</a:t>
            </a:r>
            <a:r>
              <a:rPr lang="es-MX" dirty="0" smtClean="0"/>
              <a:t> </a:t>
            </a:r>
            <a:r>
              <a:rPr lang="es-MX" dirty="0"/>
              <a:t>momento en que deslices el ratón sobre la mesa, observarás en la pantalla del monitor que el puntero se mueve en la misma dirección que se mueve tu mano con el ratón, hacia arriba, abajo y a los lados. </a:t>
            </a:r>
            <a:r>
              <a:rPr lang="es-MX" dirty="0" smtClean="0"/>
              <a:t>El </a:t>
            </a:r>
            <a:r>
              <a:rPr lang="es-MX" dirty="0"/>
              <a:t>botón izquierdo te permitirá hacer que la computadora </a:t>
            </a:r>
            <a:r>
              <a:rPr lang="es-MX" i="1" dirty="0"/>
              <a:t>Accione</a:t>
            </a:r>
            <a:r>
              <a:rPr lang="es-MX" dirty="0"/>
              <a:t> lo que selecciones con el puntero y el botón derecho te ofrecerá diferentes menús de acceso rápido que te facilitarán ciertas acciones, esto dependiendo el programa en que te encuentres.</a:t>
            </a:r>
            <a:endParaRPr lang="es-ES_tradnl" dirty="0"/>
          </a:p>
          <a:p>
            <a:endParaRPr lang="es-ES_tradnl" sz="1800" dirty="0"/>
          </a:p>
        </p:txBody>
      </p:sp>
      <p:pic>
        <p:nvPicPr>
          <p:cNvPr id="5" name="4 Imagen" descr="http://inepja.inea.gob.mx/cursos/computacion/cursocomputo/computadoras/manejo.gif"/>
          <p:cNvPicPr/>
          <p:nvPr/>
        </p:nvPicPr>
        <p:blipFill>
          <a:blip r:embed="rId3">
            <a:duotone>
              <a:schemeClr val="accent3">
                <a:shade val="45000"/>
                <a:satMod val="135000"/>
              </a:schemeClr>
              <a:prstClr val="white"/>
            </a:duotone>
          </a:blip>
          <a:srcRect/>
          <a:stretch>
            <a:fillRect/>
          </a:stretch>
        </p:blipFill>
        <p:spPr bwMode="auto">
          <a:xfrm>
            <a:off x="3071802" y="214290"/>
            <a:ext cx="3357586" cy="571504"/>
          </a:xfrm>
          <a:prstGeom prst="rect">
            <a:avLst/>
          </a:prstGeom>
          <a:noFill/>
          <a:ln w="9525">
            <a:noFill/>
            <a:miter lim="800000"/>
            <a:headEnd/>
            <a:tailEnd/>
          </a:ln>
        </p:spPr>
      </p:pic>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6 Marcador de contenido" descr="ima 5.gif"/>
          <p:cNvPicPr>
            <a:picLocks noGrp="1" noChangeAspect="1"/>
          </p:cNvPicPr>
          <p:nvPr>
            <p:ph sz="quarter" idx="1"/>
          </p:nvPr>
        </p:nvPicPr>
        <p:blipFill>
          <a:blip r:embed="rId2"/>
          <a:stretch>
            <a:fillRect/>
          </a:stretch>
        </p:blipFill>
        <p:spPr>
          <a:xfrm>
            <a:off x="571472" y="1285860"/>
            <a:ext cx="4288856" cy="3214710"/>
          </a:xfrm>
        </p:spPr>
      </p:pic>
      <p:sp>
        <p:nvSpPr>
          <p:cNvPr id="4" name="3 Marcador de texto"/>
          <p:cNvSpPr>
            <a:spLocks noGrp="1"/>
          </p:cNvSpPr>
          <p:nvPr>
            <p:ph type="body" idx="2"/>
          </p:nvPr>
        </p:nvSpPr>
        <p:spPr>
          <a:xfrm>
            <a:off x="5929322" y="785794"/>
            <a:ext cx="2836726" cy="5000660"/>
          </a:xfrm>
        </p:spPr>
        <p:txBody>
          <a:bodyPr>
            <a:normAutofit/>
          </a:bodyPr>
          <a:lstStyle/>
          <a:p>
            <a:r>
              <a:rPr lang="es-MX" sz="2000" b="1" dirty="0">
                <a:effectLst>
                  <a:outerShdw blurRad="38100" dist="38100" dir="2700000" algn="tl">
                    <a:srgbClr val="000000">
                      <a:alpha val="43137"/>
                    </a:srgbClr>
                  </a:outerShdw>
                </a:effectLst>
                <a:latin typeface="Tekton Pro" pitchFamily="34" charset="0"/>
              </a:rPr>
              <a:t>Mueve el ratón y coloca el puntero encima de alguno de los iconos que aparecen en la pantalla.</a:t>
            </a:r>
            <a:endParaRPr lang="es-ES_tradnl" sz="2000" b="1" dirty="0">
              <a:effectLst>
                <a:outerShdw blurRad="38100" dist="38100" dir="2700000" algn="tl">
                  <a:srgbClr val="000000">
                    <a:alpha val="43137"/>
                  </a:srgbClr>
                </a:outerShdw>
              </a:effectLst>
              <a:latin typeface="Tekton Pro" pitchFamily="34" charset="0"/>
            </a:endParaRPr>
          </a:p>
          <a:p>
            <a:r>
              <a:rPr lang="es-MX" sz="2000" b="1" dirty="0">
                <a:effectLst>
                  <a:outerShdw blurRad="38100" dist="38100" dir="2700000" algn="tl">
                    <a:srgbClr val="000000">
                      <a:alpha val="43137"/>
                    </a:srgbClr>
                  </a:outerShdw>
                </a:effectLst>
                <a:latin typeface="Tekton Pro" pitchFamily="34" charset="0"/>
              </a:rPr>
              <a:t>Aprieta una sola vez el botón izquierdo (a eso se le llama dar un Clic) del ratón cuando el puntero esté encima del </a:t>
            </a:r>
            <a:r>
              <a:rPr lang="es-MX" sz="2000" b="1" dirty="0" smtClean="0">
                <a:effectLst>
                  <a:outerShdw blurRad="38100" dist="38100" dir="2700000" algn="tl">
                    <a:srgbClr val="000000">
                      <a:alpha val="43137"/>
                    </a:srgbClr>
                  </a:outerShdw>
                </a:effectLst>
                <a:latin typeface="Tekton Pro" pitchFamily="34" charset="0"/>
              </a:rPr>
              <a:t>icono</a:t>
            </a:r>
            <a:r>
              <a:rPr lang="es-MX" sz="2000" b="1" dirty="0">
                <a:effectLst>
                  <a:outerShdw blurRad="38100" dist="38100" dir="2700000" algn="tl">
                    <a:srgbClr val="000000">
                      <a:alpha val="43137"/>
                    </a:srgbClr>
                  </a:outerShdw>
                </a:effectLst>
                <a:latin typeface="Tekton Pro" pitchFamily="34" charset="0"/>
              </a:rPr>
              <a:t>.</a:t>
            </a:r>
            <a:endParaRPr lang="es-ES_tradnl" sz="2000" b="1" dirty="0">
              <a:effectLst>
                <a:outerShdw blurRad="38100" dist="38100" dir="2700000" algn="tl">
                  <a:srgbClr val="000000">
                    <a:alpha val="43137"/>
                  </a:srgbClr>
                </a:outerShdw>
              </a:effectLst>
              <a:latin typeface="Tekton Pro" pitchFamily="34" charset="0"/>
            </a:endParaRPr>
          </a:p>
          <a:p>
            <a:endParaRPr lang="es-ES_tradnl" dirty="0"/>
          </a:p>
        </p:txBody>
      </p:sp>
      <p:pic>
        <p:nvPicPr>
          <p:cNvPr id="5" name="4 Imagen" descr="http://inepja.inea.gob.mx/cursos/computacion/cursocomputo/computadoras/seleccion.gif"/>
          <p:cNvPicPr/>
          <p:nvPr/>
        </p:nvPicPr>
        <p:blipFill>
          <a:blip r:embed="rId3">
            <a:duotone>
              <a:schemeClr val="accent3">
                <a:shade val="45000"/>
                <a:satMod val="135000"/>
              </a:schemeClr>
              <a:prstClr val="white"/>
            </a:duotone>
          </a:blip>
          <a:srcRect/>
          <a:stretch>
            <a:fillRect/>
          </a:stretch>
        </p:blipFill>
        <p:spPr bwMode="auto">
          <a:xfrm>
            <a:off x="785786" y="357166"/>
            <a:ext cx="2286000" cy="657225"/>
          </a:xfrm>
          <a:prstGeom prst="rect">
            <a:avLst/>
          </a:prstGeom>
          <a:noFill/>
          <a:ln w="9525">
            <a:noFill/>
            <a:miter lim="800000"/>
            <a:headEnd/>
            <a:tailEnd/>
          </a:ln>
        </p:spPr>
      </p:pic>
      <p:pic>
        <p:nvPicPr>
          <p:cNvPr id="10" name="9 Imagen" descr="ima 6.gif"/>
          <p:cNvPicPr>
            <a:picLocks noChangeAspect="1"/>
          </p:cNvPicPr>
          <p:nvPr/>
        </p:nvPicPr>
        <p:blipFill>
          <a:blip r:embed="rId4"/>
          <a:stretch>
            <a:fillRect/>
          </a:stretch>
        </p:blipFill>
        <p:spPr>
          <a:xfrm>
            <a:off x="3500430" y="4786322"/>
            <a:ext cx="1209675" cy="1800225"/>
          </a:xfrm>
          <a:prstGeom prst="rect">
            <a:avLst/>
          </a:prstGeom>
        </p:spPr>
      </p:pic>
      <p:sp>
        <p:nvSpPr>
          <p:cNvPr id="11" name="10 CuadroTexto"/>
          <p:cNvSpPr txBox="1"/>
          <p:nvPr/>
        </p:nvSpPr>
        <p:spPr>
          <a:xfrm>
            <a:off x="928662" y="2643182"/>
            <a:ext cx="1143008" cy="369332"/>
          </a:xfrm>
          <a:prstGeom prst="rect">
            <a:avLst/>
          </a:prstGeom>
          <a:noFill/>
        </p:spPr>
        <p:txBody>
          <a:bodyPr wrap="square" rtlCol="0">
            <a:spAutoFit/>
          </a:bodyPr>
          <a:lstStyle/>
          <a:p>
            <a:r>
              <a:rPr lang="es-ES_tradnl" b="1" dirty="0" smtClean="0">
                <a:latin typeface="Tekton Pro" pitchFamily="34" charset="0"/>
              </a:rPr>
              <a:t>PUNTERO</a:t>
            </a:r>
            <a:endParaRPr lang="es-ES_tradnl" b="1" dirty="0">
              <a:latin typeface="Tekton Pro" pitchFamily="34" charset="0"/>
            </a:endParaRPr>
          </a:p>
        </p:txBody>
      </p:sp>
      <p:sp>
        <p:nvSpPr>
          <p:cNvPr id="12" name="11 CuadroTexto"/>
          <p:cNvSpPr txBox="1"/>
          <p:nvPr/>
        </p:nvSpPr>
        <p:spPr>
          <a:xfrm>
            <a:off x="4429124" y="4929198"/>
            <a:ext cx="785818" cy="369332"/>
          </a:xfrm>
          <a:prstGeom prst="rect">
            <a:avLst/>
          </a:prstGeom>
          <a:noFill/>
        </p:spPr>
        <p:txBody>
          <a:bodyPr wrap="square" rtlCol="0">
            <a:spAutoFit/>
          </a:bodyPr>
          <a:lstStyle/>
          <a:p>
            <a:r>
              <a:rPr lang="es-ES_tradnl" b="1" dirty="0" smtClean="0">
                <a:effectLst>
                  <a:outerShdw blurRad="38100" dist="38100" dir="2700000" algn="tl">
                    <a:srgbClr val="000000">
                      <a:alpha val="43137"/>
                    </a:srgbClr>
                  </a:outerShdw>
                </a:effectLst>
                <a:latin typeface="Tekton Pro" pitchFamily="34" charset="0"/>
              </a:rPr>
              <a:t>“CLIC”</a:t>
            </a:r>
            <a:endParaRPr lang="es-ES_tradnl" b="1" dirty="0">
              <a:effectLst>
                <a:outerShdw blurRad="38100" dist="38100" dir="2700000" algn="tl">
                  <a:srgbClr val="000000">
                    <a:alpha val="43137"/>
                  </a:srgbClr>
                </a:outerShdw>
              </a:effectLst>
              <a:latin typeface="Tekton Pro" pitchFamily="34" charset="0"/>
            </a:endParaRPr>
          </a:p>
        </p:txBody>
      </p:sp>
    </p:spTree>
  </p:cSld>
  <p:clrMapOvr>
    <a:masterClrMapping/>
  </p:clrMapOvr>
  <p:transition>
    <p:dissolv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l">
  <a:themeElements>
    <a:clrScheme name="Papel">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l">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l">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51</TotalTime>
  <Words>513</Words>
  <Application>Microsoft Office PowerPoint</Application>
  <PresentationFormat>Presentación en pantalla (4:3)</PresentationFormat>
  <Paragraphs>28</Paragraphs>
  <Slides>11</Slides>
  <Notes>0</Notes>
  <HiddenSlides>0</HiddenSlides>
  <MMClips>0</MMClips>
  <ScaleCrop>false</ScaleCrop>
  <HeadingPairs>
    <vt:vector size="4" baseType="variant">
      <vt:variant>
        <vt:lpstr>Tema</vt:lpstr>
      </vt:variant>
      <vt:variant>
        <vt:i4>1</vt:i4>
      </vt:variant>
      <vt:variant>
        <vt:lpstr>Títulos de diapositiva</vt:lpstr>
      </vt:variant>
      <vt:variant>
        <vt:i4>11</vt:i4>
      </vt:variant>
    </vt:vector>
  </HeadingPairs>
  <TitlesOfParts>
    <vt:vector size="12" baseType="lpstr">
      <vt:lpstr>Papel</vt:lpstr>
      <vt:lpstr>¿COMO UTILIZAR POR PRIMERA VEZ UNA COMPUTADORA?</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vector>
  </TitlesOfParts>
  <Company>Windows uE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¿COMO UTILIZAR LA OMPUTADORA POR PRIMERA VEZ?</dc:title>
  <dc:creator>WinuE</dc:creator>
  <cp:lastModifiedBy>WinuE</cp:lastModifiedBy>
  <cp:revision>6</cp:revision>
  <dcterms:created xsi:type="dcterms:W3CDTF">2010-09-20T23:12:08Z</dcterms:created>
  <dcterms:modified xsi:type="dcterms:W3CDTF">2010-09-21T00:03:56Z</dcterms:modified>
</cp:coreProperties>
</file>