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37"/>
  </p:notesMasterIdLst>
  <p:sldIdLst>
    <p:sldId id="306" r:id="rId2"/>
    <p:sldId id="347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16" r:id="rId11"/>
    <p:sldId id="319" r:id="rId12"/>
    <p:sldId id="318" r:id="rId13"/>
    <p:sldId id="320" r:id="rId14"/>
    <p:sldId id="317" r:id="rId15"/>
    <p:sldId id="321" r:id="rId16"/>
    <p:sldId id="271" r:id="rId17"/>
    <p:sldId id="272" r:id="rId18"/>
    <p:sldId id="322" r:id="rId19"/>
    <p:sldId id="323" r:id="rId20"/>
    <p:sldId id="324" r:id="rId21"/>
    <p:sldId id="325" r:id="rId22"/>
    <p:sldId id="326" r:id="rId23"/>
    <p:sldId id="327" r:id="rId24"/>
    <p:sldId id="275" r:id="rId25"/>
    <p:sldId id="329" r:id="rId26"/>
    <p:sldId id="276" r:id="rId27"/>
    <p:sldId id="328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278" r:id="rId36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FF6600" mc:Ignorable=""/>
    <a:srgbClr xmlns:mc="http://schemas.openxmlformats.org/markup-compatibility/2006" xmlns:a14="http://schemas.microsoft.com/office/drawing/2010/main" val="CC0000" mc:Ignorable=""/>
    <a:srgbClr xmlns:mc="http://schemas.openxmlformats.org/markup-compatibility/2006" xmlns:a14="http://schemas.microsoft.com/office/drawing/2010/main" val="66FF33" mc:Ignorable=""/>
    <a:srgbClr xmlns:mc="http://schemas.openxmlformats.org/markup-compatibility/2006" xmlns:a14="http://schemas.microsoft.com/office/drawing/2010/main" val="FF0066" mc:Ignorable=""/>
    <a:srgbClr xmlns:mc="http://schemas.openxmlformats.org/markup-compatibility/2006" xmlns:a14="http://schemas.microsoft.com/office/drawing/2010/main" val="009900" mc:Ignorable=""/>
    <a:srgbClr xmlns:mc="http://schemas.openxmlformats.org/markup-compatibility/2006" xmlns:a14="http://schemas.microsoft.com/office/drawing/2010/main" val="FF3300" mc:Ignorable=""/>
    <a:srgbClr xmlns:mc="http://schemas.openxmlformats.org/markup-compatibility/2006" xmlns:a14="http://schemas.microsoft.com/office/drawing/2010/main" val="0000FF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17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3.xml"/><Relationship Id="rId1" Type="http://schemas.openxmlformats.org/officeDocument/2006/relationships/slide" Target="slides/slide16.xml"/><Relationship Id="rId5" Type="http://schemas.openxmlformats.org/officeDocument/2006/relationships/slide" Target="slides/slide33.xml"/><Relationship Id="rId4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257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xmlns:mc="http://schemas.openxmlformats.org/markup-compatibility/2006" xmlns:a14="http://schemas.microsoft.com/office/drawing/2010/main" val="FFFFFF" mc:Ignorable="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xmlns:mc="http://schemas.openxmlformats.org/markup-compatibility/2006" xmlns:a14="http://schemas.microsoft.com/office/drawing/2010/main" val="FFFFFF" mc:Ignorable=""/>
          </a:solidFill>
          <a:ln>
            <a:solidFill>
              <a:srgbClr xmlns:mc="http://schemas.openxmlformats.org/markup-compatibility/2006" xmlns:a14="http://schemas.microsoft.com/office/drawing/2010/main" val="000000" mc:Ignorable="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35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3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5" Type="http://schemas.openxmlformats.org/officeDocument/2006/relationships/slide" Target="slide26.xml"/><Relationship Id="rId4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xmlns:mc="http://schemas.openxmlformats.org/markup-compatibility/2006" xmlns:a14="http://schemas.microsoft.com/office/drawing/2010/main" val="FF6600" mc:Ignorable="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xmlns:mc="http://schemas.openxmlformats.org/markup-compatibility/2006" xmlns:a14="http://schemas.microsoft.com/office/drawing/2010/main" val="FFE701" mc:Ignorable=""/>
                    </a:gs>
                    <a:gs pos="100000">
                      <a:srgbClr xmlns:mc="http://schemas.openxmlformats.org/markup-compatibility/2006" xmlns:a14="http://schemas.microsoft.com/office/drawing/2010/main" val="FE3E02" mc:Ignorable="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>
                <a:latin typeface="Tahoma" pitchFamily="34" charset="0"/>
              </a:rPr>
              <a:t>Procesamiento de datos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332656"/>
            <a:ext cx="21602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Menú 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834707"/>
              </p:ext>
            </p:extLst>
          </p:nvPr>
        </p:nvGraphicFramePr>
        <p:xfrm>
          <a:off x="1524000" y="1397000"/>
          <a:ext cx="6096000" cy="14782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759968"/>
                <a:gridCol w="333603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2" action="ppaction://hlinksldjump"/>
                        </a:rPr>
                        <a:t>hardware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" action="ppaction://hlinkshowjump?jump=nextslide"/>
                          <a:hlinkMouseOver r:id="rId3" action="ppaction://hlinksldjump"/>
                        </a:rPr>
                        <a:t>Procesador o CPU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4" action="ppaction://hlinksldjump"/>
                        </a:rPr>
                        <a:t>Memoria </a:t>
                      </a:r>
                      <a:r>
                        <a:rPr lang="es-MX" dirty="0" err="1" smtClean="0">
                          <a:hlinkClick r:id="rId4" action="ppaction://hlinksldjump"/>
                        </a:rPr>
                        <a:t>rom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5" action="ppaction://hlinksldjump"/>
                        </a:rPr>
                        <a:t>Memoria</a:t>
                      </a:r>
                      <a:r>
                        <a:rPr lang="es-MX" baseline="0" dirty="0" smtClean="0">
                          <a:hlinkClick r:id="rId5" action="ppaction://hlinksldjump"/>
                        </a:rPr>
                        <a:t> </a:t>
                      </a:r>
                      <a:r>
                        <a:rPr lang="es-MX" baseline="0" dirty="0" err="1" smtClean="0">
                          <a:hlinkClick r:id="rId5" action="ppaction://hlinksldjump"/>
                        </a:rPr>
                        <a:t>ram</a:t>
                      </a:r>
                      <a:endParaRPr lang="es-MX" dirty="0"/>
                    </a:p>
                  </a:txBody>
                  <a:tcPr/>
                </a:tc>
              </a:tr>
              <a:tr h="354216"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6" action="ppaction://hlinksldjump"/>
                        </a:rPr>
                        <a:t>Memoria cache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7" action="ppaction://hlinksldjump"/>
                        </a:rPr>
                        <a:t>Tecnologías recientes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83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Rectángulo">
            <a:hlinkClick r:id="rId4" action="ppaction://hlinksldjump"/>
          </p:cNvPr>
          <p:cNvSpPr/>
          <p:nvPr/>
        </p:nvSpPr>
        <p:spPr>
          <a:xfrm>
            <a:off x="6516216" y="5760244"/>
            <a:ext cx="169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menú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BIOS (Basic Input/Output System)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" name="7 Rectángulo">
            <a:hlinkClick r:id="rId4" action="ppaction://hlinksldjump"/>
          </p:cNvPr>
          <p:cNvSpPr/>
          <p:nvPr/>
        </p:nvSpPr>
        <p:spPr>
          <a:xfrm>
            <a:off x="323528" y="2103438"/>
            <a:ext cx="169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menú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5" name="4 Rectángulo">
            <a:hlinkClick r:id="rId3" action="ppaction://hlinksldjump"/>
          </p:cNvPr>
          <p:cNvSpPr/>
          <p:nvPr/>
        </p:nvSpPr>
        <p:spPr>
          <a:xfrm>
            <a:off x="6516216" y="5760244"/>
            <a:ext cx="169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menú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7" name="6 Rectángulo">
            <a:hlinkClick r:id="rId4" action="ppaction://hlinksldjump"/>
          </p:cNvPr>
          <p:cNvSpPr/>
          <p:nvPr/>
        </p:nvSpPr>
        <p:spPr>
          <a:xfrm>
            <a:off x="395536" y="1352054"/>
            <a:ext cx="169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menú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xmlns:mc="http://schemas.openxmlformats.org/markup-compatibility/2006" xmlns:a14="http://schemas.microsoft.com/office/drawing/2010/main" val="66FF33" mc:Ignorable="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xmlns:mc="http://schemas.openxmlformats.org/markup-compatibility/2006" xmlns:a14="http://schemas.microsoft.com/office/drawing/2010/main" val="FF6600" mc:Ignorable=""/>
                </a:solidFill>
                <a:latin typeface="Tahoma" pitchFamily="34" charset="0"/>
              </a:rPr>
              <a:t>… pero no se debe hacer !!</a:t>
            </a:r>
          </a:p>
        </p:txBody>
      </p:sp>
      <p:sp>
        <p:nvSpPr>
          <p:cNvPr id="2" name="1 Rectángulo">
            <a:hlinkClick r:id="rId4" action="ppaction://hlinksldjump"/>
          </p:cNvPr>
          <p:cNvSpPr/>
          <p:nvPr/>
        </p:nvSpPr>
        <p:spPr>
          <a:xfrm>
            <a:off x="6516216" y="5760244"/>
            <a:ext cx="169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innerShdw>
                </a:effectLst>
              </a:rPr>
              <a:t>menú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xmlns:mc="http://schemas.openxmlformats.org/markup-compatibility/2006" xmlns:a14="http://schemas.microsoft.com/office/drawing/2010/main" val="66FF33" mc:Ignorable="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696464" mc:Ignorable=""/>
      </a:dk2>
      <a:lt2>
        <a:srgbClr xmlns:mc="http://schemas.openxmlformats.org/markup-compatibility/2006" xmlns:a14="http://schemas.microsoft.com/office/drawing/2010/main" val="E9E5DC" mc:Ignorable=""/>
      </a:lt2>
      <a:accent1>
        <a:srgbClr xmlns:mc="http://schemas.openxmlformats.org/markup-compatibility/2006" xmlns:a14="http://schemas.microsoft.com/office/drawing/2010/main" val="D34817" mc:Ignorable=""/>
      </a:accent1>
      <a:accent2>
        <a:srgbClr xmlns:mc="http://schemas.openxmlformats.org/markup-compatibility/2006" xmlns:a14="http://schemas.microsoft.com/office/drawing/2010/main" val="9B2D1F" mc:Ignorable=""/>
      </a:accent2>
      <a:accent3>
        <a:srgbClr xmlns:mc="http://schemas.openxmlformats.org/markup-compatibility/2006" xmlns:a14="http://schemas.microsoft.com/office/drawing/2010/main" val="A28E6A" mc:Ignorable=""/>
      </a:accent3>
      <a:accent4>
        <a:srgbClr xmlns:mc="http://schemas.openxmlformats.org/markup-compatibility/2006" xmlns:a14="http://schemas.microsoft.com/office/drawing/2010/main" val="956251" mc:Ignorable=""/>
      </a:accent4>
      <a:accent5>
        <a:srgbClr xmlns:mc="http://schemas.openxmlformats.org/markup-compatibility/2006" xmlns:a14="http://schemas.microsoft.com/office/drawing/2010/main" val="918485" mc:Ignorable=""/>
      </a:accent5>
      <a:accent6>
        <a:srgbClr xmlns:mc="http://schemas.openxmlformats.org/markup-compatibility/2006" xmlns:a14="http://schemas.microsoft.com/office/drawing/2010/main" val="855D5D" mc:Ignorable=""/>
      </a:accent6>
      <a:hlink>
        <a:srgbClr xmlns:mc="http://schemas.openxmlformats.org/markup-compatibility/2006" xmlns:a14="http://schemas.microsoft.com/office/drawing/2010/main" val="CC9900" mc:Ignorable=""/>
      </a:hlink>
      <a:folHlink>
        <a:srgbClr xmlns:mc="http://schemas.openxmlformats.org/markup-compatibility/2006" xmlns:a14="http://schemas.microsoft.com/office/drawing/2010/main" val="96A9A9" mc:Ignorable="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xmlns:mc="http://schemas.openxmlformats.org/markup-compatibility/2006" xmlns:a14="http://schemas.microsoft.com/office/drawing/2010/main" val="000000" mc:Ignorable="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2001</TotalTime>
  <Words>1571</Words>
  <Application>Microsoft Office PowerPoint</Application>
  <PresentationFormat>Presentación en pantalla (4:3)</PresentationFormat>
  <Paragraphs>298</Paragraphs>
  <Slides>35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Equidad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Compaq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Arturo</cp:lastModifiedBy>
  <cp:revision>121</cp:revision>
  <dcterms:created xsi:type="dcterms:W3CDTF">2001-09-11T21:39:29Z</dcterms:created>
  <dcterms:modified xsi:type="dcterms:W3CDTF">2010-09-09T02:53:14Z</dcterms:modified>
</cp:coreProperties>
</file>