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C35C-B99E-4BBC-95E0-2BF8A5F93252}" type="datetimeFigureOut">
              <a:rPr lang="es-CO" smtClean="0"/>
              <a:pPr/>
              <a:t>03/09/2010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E506-FD82-4830-9193-FE42D0D1403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C35C-B99E-4BBC-95E0-2BF8A5F93252}" type="datetimeFigureOut">
              <a:rPr lang="es-CO" smtClean="0"/>
              <a:pPr/>
              <a:t>03/09/2010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E506-FD82-4830-9193-FE42D0D1403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C35C-B99E-4BBC-95E0-2BF8A5F93252}" type="datetimeFigureOut">
              <a:rPr lang="es-CO" smtClean="0"/>
              <a:pPr/>
              <a:t>03/09/2010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E506-FD82-4830-9193-FE42D0D1403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C35C-B99E-4BBC-95E0-2BF8A5F93252}" type="datetimeFigureOut">
              <a:rPr lang="es-CO" smtClean="0"/>
              <a:pPr/>
              <a:t>03/09/2010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E506-FD82-4830-9193-FE42D0D1403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C35C-B99E-4BBC-95E0-2BF8A5F93252}" type="datetimeFigureOut">
              <a:rPr lang="es-CO" smtClean="0"/>
              <a:pPr/>
              <a:t>03/09/2010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E506-FD82-4830-9193-FE42D0D1403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C35C-B99E-4BBC-95E0-2BF8A5F93252}" type="datetimeFigureOut">
              <a:rPr lang="es-CO" smtClean="0"/>
              <a:pPr/>
              <a:t>03/09/2010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E506-FD82-4830-9193-FE42D0D1403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C35C-B99E-4BBC-95E0-2BF8A5F93252}" type="datetimeFigureOut">
              <a:rPr lang="es-CO" smtClean="0"/>
              <a:pPr/>
              <a:t>03/09/2010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E506-FD82-4830-9193-FE42D0D1403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C35C-B99E-4BBC-95E0-2BF8A5F93252}" type="datetimeFigureOut">
              <a:rPr lang="es-CO" smtClean="0"/>
              <a:pPr/>
              <a:t>03/09/2010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E506-FD82-4830-9193-FE42D0D1403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C35C-B99E-4BBC-95E0-2BF8A5F93252}" type="datetimeFigureOut">
              <a:rPr lang="es-CO" smtClean="0"/>
              <a:pPr/>
              <a:t>03/09/2010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E506-FD82-4830-9193-FE42D0D1403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C35C-B99E-4BBC-95E0-2BF8A5F93252}" type="datetimeFigureOut">
              <a:rPr lang="es-CO" smtClean="0"/>
              <a:pPr/>
              <a:t>03/09/2010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E506-FD82-4830-9193-FE42D0D1403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C35C-B99E-4BBC-95E0-2BF8A5F93252}" type="datetimeFigureOut">
              <a:rPr lang="es-CO" smtClean="0"/>
              <a:pPr/>
              <a:t>03/09/2010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E506-FD82-4830-9193-FE42D0D1403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AC35C-B99E-4BBC-95E0-2BF8A5F93252}" type="datetimeFigureOut">
              <a:rPr lang="es-CO" smtClean="0"/>
              <a:pPr/>
              <a:t>03/09/2010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DE506-FD82-4830-9193-FE42D0D1403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rcadeonetwork.com/wp-content/uploads/2010/04/hum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280920" cy="5616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WinUE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uE</dc:creator>
  <cp:lastModifiedBy>Windows uE</cp:lastModifiedBy>
  <cp:revision>2</cp:revision>
  <dcterms:created xsi:type="dcterms:W3CDTF">2010-09-04T00:10:09Z</dcterms:created>
  <dcterms:modified xsi:type="dcterms:W3CDTF">2010-09-04T00:44:39Z</dcterms:modified>
</cp:coreProperties>
</file>