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5A960-2F94-4A55-8DF7-BD2B47ED9CCC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DFC-EDAF-419B-B08E-2D88F7A9D96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5A960-2F94-4A55-8DF7-BD2B47ED9CCC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DFC-EDAF-419B-B08E-2D88F7A9D9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5A960-2F94-4A55-8DF7-BD2B47ED9CCC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DFC-EDAF-419B-B08E-2D88F7A9D9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5A960-2F94-4A55-8DF7-BD2B47ED9CCC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DFC-EDAF-419B-B08E-2D88F7A9D9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5A960-2F94-4A55-8DF7-BD2B47ED9CCC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DFC-EDAF-419B-B08E-2D88F7A9D96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5A960-2F94-4A55-8DF7-BD2B47ED9CCC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DFC-EDAF-419B-B08E-2D88F7A9D9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5A960-2F94-4A55-8DF7-BD2B47ED9CCC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DFC-EDAF-419B-B08E-2D88F7A9D9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5A960-2F94-4A55-8DF7-BD2B47ED9CCC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DFC-EDAF-419B-B08E-2D88F7A9D9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5A960-2F94-4A55-8DF7-BD2B47ED9CCC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DFC-EDAF-419B-B08E-2D88F7A9D9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5A960-2F94-4A55-8DF7-BD2B47ED9CCC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DFC-EDAF-419B-B08E-2D88F7A9D9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5A960-2F94-4A55-8DF7-BD2B47ED9CCC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8C81DFC-EDAF-419B-B08E-2D88F7A9D96B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15A960-2F94-4A55-8DF7-BD2B47ED9CCC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C81DFC-EDAF-419B-B08E-2D88F7A9D96B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928825"/>
          </a:xfrm>
        </p:spPr>
        <p:txBody>
          <a:bodyPr/>
          <a:lstStyle/>
          <a:p>
            <a:pPr algn="ctr"/>
            <a:r>
              <a:rPr lang="es-CO" dirty="0" smtClean="0"/>
              <a:t>PREVENCION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6400800" cy="3429024"/>
          </a:xfrm>
        </p:spPr>
        <p:txBody>
          <a:bodyPr>
            <a:noAutofit/>
          </a:bodyPr>
          <a:lstStyle/>
          <a:p>
            <a:pPr algn="ctr"/>
            <a:r>
              <a:rPr lang="es-CO" sz="4400" dirty="0" smtClean="0"/>
              <a:t>•Es aquella que se utiliza para tu equipo de computo y tomes las precauciones necesarias y no se dañe el equipo</a:t>
            </a:r>
            <a:endParaRPr lang="es-ES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23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PREVENCION</vt:lpstr>
    </vt:vector>
  </TitlesOfParts>
  <Company>mAtHeW0428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PREVENCION</dc:title>
  <dc:creator>Windows-Vista</dc:creator>
  <cp:lastModifiedBy>Windows-Vista</cp:lastModifiedBy>
  <cp:revision>1</cp:revision>
  <dcterms:created xsi:type="dcterms:W3CDTF">2009-12-10T13:58:42Z</dcterms:created>
  <dcterms:modified xsi:type="dcterms:W3CDTF">2009-12-10T14:01:19Z</dcterms:modified>
</cp:coreProperties>
</file>