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0C16F1-1A85-401E-96A4-E22FCA3E377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5D019F-D9A4-4832-ACB3-9DC1BEB9C94F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14511"/>
          </a:xfrm>
        </p:spPr>
        <p:txBody>
          <a:bodyPr/>
          <a:lstStyle/>
          <a:p>
            <a:pPr algn="ctr"/>
            <a:r>
              <a:rPr lang="es-MX" dirty="0" smtClean="0"/>
              <a:t>DISPOSITIVOS DE ENTRADA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64333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4400" dirty="0" smtClean="0"/>
              <a:t>Son:</a:t>
            </a:r>
          </a:p>
          <a:p>
            <a:pPr algn="ctr"/>
            <a:r>
              <a:rPr lang="es-MX" sz="4400" dirty="0" smtClean="0"/>
              <a:t>•Teclado</a:t>
            </a:r>
          </a:p>
          <a:p>
            <a:pPr algn="ctr"/>
            <a:r>
              <a:rPr lang="es-MX" sz="4400" dirty="0" smtClean="0"/>
              <a:t>•Ratón</a:t>
            </a:r>
          </a:p>
          <a:p>
            <a:pPr algn="ctr"/>
            <a:r>
              <a:rPr lang="es-MX" sz="4400" dirty="0" smtClean="0"/>
              <a:t>•Escáner</a:t>
            </a:r>
          </a:p>
          <a:p>
            <a:pPr algn="ctr"/>
            <a:r>
              <a:rPr lang="es-MX" sz="4400" dirty="0" smtClean="0"/>
              <a:t>•Micrófono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DISPOSITIVOS DE ENTRADA</vt:lpstr>
    </vt:vector>
  </TitlesOfParts>
  <Company>Microsoft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ALEX</cp:lastModifiedBy>
  <cp:revision>1</cp:revision>
  <dcterms:created xsi:type="dcterms:W3CDTF">2009-10-22T14:08:25Z</dcterms:created>
  <dcterms:modified xsi:type="dcterms:W3CDTF">2009-10-22T14:12:23Z</dcterms:modified>
</cp:coreProperties>
</file>