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8FFA34-AC1C-4DA4-88C3-8E88A0122EF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A6E608-C1AF-4435-9287-7966577F17A7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2286016"/>
          </a:xfrm>
        </p:spPr>
        <p:txBody>
          <a:bodyPr/>
          <a:lstStyle/>
          <a:p>
            <a:pPr algn="ctr"/>
            <a:r>
              <a:rPr lang="es-MX" dirty="0" smtClean="0"/>
              <a:t>CONTINGENCIA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857496"/>
            <a:ext cx="6400800" cy="3071834"/>
          </a:xfrm>
        </p:spPr>
        <p:txBody>
          <a:bodyPr/>
          <a:lstStyle/>
          <a:p>
            <a:pPr marL="0" lvl="2"/>
            <a:r>
              <a:rPr lang="es-MX" sz="3600" dirty="0" smtClean="0"/>
              <a:t>•Es el estado de aquellos hachos que desde un punto de vista lógico no son verdaderos ni falsos. La contingencia es lo opuesto a la necesidad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CONTINGENCIA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CONTINGENCIA</dc:title>
  <dc:creator>Windows-Vista</dc:creator>
  <cp:lastModifiedBy>Windows-Vista</cp:lastModifiedBy>
  <cp:revision>1</cp:revision>
  <dcterms:created xsi:type="dcterms:W3CDTF">2009-12-10T13:54:29Z</dcterms:created>
  <dcterms:modified xsi:type="dcterms:W3CDTF">2009-12-10T13:55:53Z</dcterms:modified>
</cp:coreProperties>
</file>