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E0B8F-6E48-405C-8FCF-15278C70F461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B2B06C-3506-4BF5-8928-F72666F84B42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857387"/>
          </a:xfrm>
        </p:spPr>
        <p:txBody>
          <a:bodyPr/>
          <a:lstStyle/>
          <a:p>
            <a:pPr algn="ctr"/>
            <a:r>
              <a:rPr lang="es-MX" dirty="0" smtClean="0"/>
              <a:t>DISPOSITIVOS DE ALMACENAMIENTO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929090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4400" dirty="0" smtClean="0"/>
              <a:t>Son:</a:t>
            </a:r>
          </a:p>
          <a:p>
            <a:pPr algn="ctr"/>
            <a:r>
              <a:rPr lang="es-MX" sz="4400" dirty="0" smtClean="0"/>
              <a:t>•Memoria RAM</a:t>
            </a:r>
          </a:p>
          <a:p>
            <a:pPr algn="ctr"/>
            <a:r>
              <a:rPr lang="es-MX" sz="4400" dirty="0" smtClean="0"/>
              <a:t>•Memoria</a:t>
            </a:r>
          </a:p>
          <a:p>
            <a:pPr algn="ctr"/>
            <a:r>
              <a:rPr lang="es-MX" sz="4400" dirty="0" smtClean="0"/>
              <a:t>•Disco duro</a:t>
            </a:r>
          </a:p>
          <a:p>
            <a:pPr algn="ctr"/>
            <a:r>
              <a:rPr lang="es-MX" sz="4400" dirty="0" smtClean="0"/>
              <a:t>•DVD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15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DISPOSITIVOS DE ALMACENAMIENTO</vt:lpstr>
    </vt:vector>
  </TitlesOfParts>
  <Company>Microsoft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ALMACENAMIENTO</dc:title>
  <dc:creator>ALEX</dc:creator>
  <cp:lastModifiedBy>ALEX</cp:lastModifiedBy>
  <cp:revision>1</cp:revision>
  <dcterms:created xsi:type="dcterms:W3CDTF">2009-10-22T14:17:28Z</dcterms:created>
  <dcterms:modified xsi:type="dcterms:W3CDTF">2009-10-22T14:22:31Z</dcterms:modified>
</cp:coreProperties>
</file>