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A99094-EF9D-4437-81E5-564438E4739F}" type="datetimeFigureOut">
              <a:rPr lang="es-AR" smtClean="0"/>
              <a:t>09/12/2009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BCC81F-EB3E-4E85-8F00-CF3ECCCCC2AB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772400" cy="1470025"/>
          </a:xfrm>
        </p:spPr>
        <p:txBody>
          <a:bodyPr/>
          <a:lstStyle/>
          <a:p>
            <a:r>
              <a:rPr lang="es-AR" dirty="0" smtClean="0"/>
              <a:t>mantenimiento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00232" y="3714752"/>
            <a:ext cx="6400800" cy="1752600"/>
          </a:xfrm>
        </p:spPr>
        <p:txBody>
          <a:bodyPr>
            <a:noAutofit/>
          </a:bodyPr>
          <a:lstStyle/>
          <a:p>
            <a:r>
              <a:rPr lang="es-AR" sz="4400" dirty="0" smtClean="0">
                <a:latin typeface="Chiller" pitchFamily="82" charset="0"/>
              </a:rPr>
              <a:t>Este se encarga de resolver problemas que surjan con los equipos o programas.</a:t>
            </a:r>
          </a:p>
          <a:p>
            <a:r>
              <a:rPr lang="es-AR" sz="4400" dirty="0" smtClean="0">
                <a:latin typeface="Chiller" pitchFamily="82" charset="0"/>
              </a:rPr>
              <a:t>Existen 2 tipos de mantenimiento:</a:t>
            </a:r>
            <a:endParaRPr lang="es-AR" sz="4400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Mantenimiento correctivo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Este tipo de mantenimiento se utiliza cuando la maquina o el programa ya esta afectado y lo que se puede hacer es remediarlo o corregirlo</a:t>
            </a:r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Mantenimiento preventivo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En este tipo de mantenimiento se utiliza para prevenir algunas situaciones de riesgo que lleguen a surgir por eso es preventivo para prevenirse </a:t>
            </a:r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73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Opulento</vt:lpstr>
      <vt:lpstr>mantenimiento</vt:lpstr>
      <vt:lpstr>Mantenimiento correctivo</vt:lpstr>
      <vt:lpstr>Mantenimiento preventivo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mantenimiento</dc:title>
  <dc:creator>ALEX</dc:creator>
  <cp:lastModifiedBy>ALEX</cp:lastModifiedBy>
  <cp:revision>1</cp:revision>
  <dcterms:created xsi:type="dcterms:W3CDTF">2009-12-09T20:49:42Z</dcterms:created>
  <dcterms:modified xsi:type="dcterms:W3CDTF">2009-12-09T20:58:13Z</dcterms:modified>
</cp:coreProperties>
</file>