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8044DBE-C29F-4367-BBF0-E2B5287F5F11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5155FF2-F503-43C9-B6ED-E8FA120141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dissolve/>
  </p:transition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mx/imgres?imgurl=http://www.galeon.com/scienceducation/libro01.GIF&amp;imgrefurl=http://www.galeon.com/scienceducation/laboratorios.html&amp;usg=__73188lNXH9KCXBTVPkNf0eXzFlQ=&amp;h=600&amp;w=800&amp;sz=13&amp;hl=es&amp;start=18&amp;itbs=1&amp;tbnid=k3f1OR3nHAJmqM:&amp;tbnh=107&amp;tbnw=143&amp;prev=/images?q=reglas+de+laboratorio&amp;gbv=2&amp;hl=e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lan_de_Recuperaci%C3%B3n_ante_Desastres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google.com/imgres?imgurl=http://www.menudospeques.net/images/tuhijo/prevencion_accidente_0a2/prevencion_accidente_0a2.jpg&amp;imgrefurl=http://www.menudospeques.net/tuhijo/prevencion_accidentes_0a2.php&amp;usg=__2yFDXQc3J9mGA6hTbk9HMJuksiQ=&amp;h=442&amp;w=400&amp;sz=50&amp;hl=es&amp;start=28&amp;itbs=1&amp;tbnid=YqoVXrzI-CUyGM:&amp;tbnh=127&amp;tbnw=115&amp;prev=/images%3Fq%3Dprevencion%26gbv%3D2%26ndsp%3D21%26hl%3Des%26sa%3DN%26start%3D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t1.gstatic.com/images?q=tbn:k3f1OR3nHAJmqM:http://www.galeon.com/scienceducation/libro01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00298" y="0"/>
            <a:ext cx="3571900" cy="866761"/>
          </a:xfrm>
        </p:spPr>
        <p:txBody>
          <a:bodyPr/>
          <a:lstStyle/>
          <a:p>
            <a:pPr algn="ctr"/>
            <a:r>
              <a:rPr lang="es-MX" dirty="0" smtClean="0">
                <a:solidFill>
                  <a:srgbClr val="FF0000"/>
                </a:solidFill>
              </a:rPr>
              <a:t>REGLAS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1000108"/>
            <a:ext cx="8062912" cy="5715040"/>
          </a:xfrm>
        </p:spPr>
        <p:txBody>
          <a:bodyPr/>
          <a:lstStyle/>
          <a:p>
            <a:pPr algn="l"/>
            <a:r>
              <a:rPr lang="es-ES" b="1" dirty="0">
                <a:solidFill>
                  <a:srgbClr val="0070C0"/>
                </a:solidFill>
              </a:rPr>
              <a:t>R</a:t>
            </a:r>
            <a:r>
              <a:rPr lang="es-ES" b="1" dirty="0" smtClean="0">
                <a:solidFill>
                  <a:srgbClr val="0070C0"/>
                </a:solidFill>
              </a:rPr>
              <a:t>eglas son las normas que se deben llevar o que debemos cumplir en un lugares determinado.</a:t>
            </a:r>
          </a:p>
          <a:p>
            <a:pPr algn="l"/>
            <a:r>
              <a:rPr lang="es-MX" b="1" dirty="0" smtClean="0">
                <a:solidFill>
                  <a:srgbClr val="FF0000"/>
                </a:solidFill>
              </a:rPr>
              <a:t>Algunas reglas pueden del laboratorio pueden ser :</a:t>
            </a:r>
          </a:p>
          <a:p>
            <a:pPr algn="l">
              <a:buFont typeface="Wingdings" pitchFamily="2" charset="2"/>
              <a:buChar char="Ø"/>
            </a:pPr>
            <a:r>
              <a:rPr lang="es-MX" b="1" dirty="0" smtClean="0">
                <a:solidFill>
                  <a:srgbClr val="0070C0"/>
                </a:solidFill>
              </a:rPr>
              <a:t>No entrar con alimentos</a:t>
            </a:r>
          </a:p>
          <a:p>
            <a:pPr algn="l">
              <a:buFont typeface="Wingdings" pitchFamily="2" charset="2"/>
              <a:buChar char="Ø"/>
            </a:pPr>
            <a:r>
              <a:rPr lang="es-MX" b="1" dirty="0" smtClean="0">
                <a:solidFill>
                  <a:srgbClr val="0070C0"/>
                </a:solidFill>
              </a:rPr>
              <a:t>Cuidar el equipo de computo</a:t>
            </a:r>
          </a:p>
          <a:p>
            <a:pPr algn="l">
              <a:buFont typeface="Wingdings" pitchFamily="2" charset="2"/>
              <a:buChar char="Ø"/>
            </a:pPr>
            <a:r>
              <a:rPr lang="es-MX" b="1" dirty="0" smtClean="0">
                <a:solidFill>
                  <a:srgbClr val="0070C0"/>
                </a:solidFill>
              </a:rPr>
              <a:t>No jugar en el laboratorio</a:t>
            </a:r>
          </a:p>
          <a:p>
            <a:pPr algn="l">
              <a:buFont typeface="Wingdings" pitchFamily="2" charset="2"/>
              <a:buChar char="Ø"/>
            </a:pPr>
            <a:r>
              <a:rPr lang="es-MX" b="1" dirty="0" smtClean="0">
                <a:solidFill>
                  <a:srgbClr val="0070C0"/>
                </a:solidFill>
              </a:rPr>
              <a:t>Guardar silencio</a:t>
            </a:r>
          </a:p>
          <a:p>
            <a:pPr algn="l">
              <a:buFont typeface="Wingdings" pitchFamily="2" charset="2"/>
              <a:buChar char="Ø"/>
            </a:pPr>
            <a:r>
              <a:rPr lang="es-MX" b="1" dirty="0" smtClean="0">
                <a:solidFill>
                  <a:srgbClr val="0070C0"/>
                </a:solidFill>
              </a:rPr>
              <a:t>No tirar basura</a:t>
            </a:r>
          </a:p>
          <a:p>
            <a:pPr algn="l">
              <a:buFont typeface="Wingdings" pitchFamily="2" charset="2"/>
              <a:buChar char="Ø"/>
            </a:pPr>
            <a:endParaRPr lang="es-E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ALEX\Mis documentos\Mis imágenes\CAMN8HM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SEGURIDAD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29064"/>
          </a:xfrm>
        </p:spPr>
        <p:txBody>
          <a:bodyPr/>
          <a:lstStyle/>
          <a:p>
            <a:endParaRPr lang="es-MX" dirty="0" smtClean="0">
              <a:solidFill>
                <a:srgbClr val="FF0000"/>
              </a:solidFill>
            </a:endParaRPr>
          </a:p>
          <a:p>
            <a:endParaRPr lang="es-MX" dirty="0">
              <a:solidFill>
                <a:srgbClr val="FF0000"/>
              </a:solidFill>
            </a:endParaRPr>
          </a:p>
          <a:p>
            <a:r>
              <a:rPr lang="es-MX" b="1" dirty="0" smtClean="0">
                <a:solidFill>
                  <a:srgbClr val="FF0000"/>
                </a:solidFill>
              </a:rPr>
              <a:t>La seguridad consiste en que las personas que trabajan en el laboratorio tengan en cuenta reglas y normas que ayudaran a que estén mas seguros </a:t>
            </a:r>
            <a:endParaRPr lang="es-E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ALEX\Mis documentos\Mis imágenes\CAUHWNM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908" y="0"/>
            <a:ext cx="9286908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CONTINGENCIA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 fontScale="70000" lnSpcReduction="20000"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El plan de contingencias </a:t>
            </a:r>
            <a:r>
              <a:rPr lang="es-ES" b="1" dirty="0" smtClean="0">
                <a:solidFill>
                  <a:srgbClr val="FFFF00"/>
                </a:solidFill>
              </a:rPr>
              <a:t>comprende tres </a:t>
            </a:r>
            <a:r>
              <a:rPr lang="es-ES" b="1" dirty="0" err="1" smtClean="0">
                <a:solidFill>
                  <a:srgbClr val="FFFF00"/>
                </a:solidFill>
              </a:rPr>
              <a:t>subplanes</a:t>
            </a:r>
            <a:r>
              <a:rPr lang="es-ES" b="1" dirty="0" smtClean="0">
                <a:solidFill>
                  <a:srgbClr val="FFFF00"/>
                </a:solidFill>
              </a:rPr>
              <a:t>. Cada plan determina las contramedidas necesarias en cada momento del tiempo respecto a la materialización de cualquier amenaza: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El plan de respaldo. </a:t>
            </a:r>
            <a:r>
              <a:rPr lang="es-ES" b="1" dirty="0" smtClean="0">
                <a:solidFill>
                  <a:srgbClr val="FFFF00"/>
                </a:solidFill>
              </a:rPr>
              <a:t>Contempla las contramedidas preventivas antes de que se materialice una amenaza. Su finalidad es evitar dicha materialización. 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El plan de emergencia. </a:t>
            </a:r>
            <a:r>
              <a:rPr lang="es-ES" b="1" dirty="0" smtClean="0">
                <a:solidFill>
                  <a:srgbClr val="FFFF00"/>
                </a:solidFill>
              </a:rPr>
              <a:t>Contempla las contramedidas necesarias durante la materialización de una amenaza, o inmediatamente después. Su finalidad es paliar los efectos adversos de la amenaza. 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El </a:t>
            </a:r>
            <a:r>
              <a:rPr lang="es-ES" b="1" dirty="0" smtClean="0">
                <a:solidFill>
                  <a:srgbClr val="FF0000"/>
                </a:solidFill>
                <a:hlinkClick r:id="rId3" tooltip="Plan de Recuperación ante Desastres"/>
              </a:rPr>
              <a:t>plan de recuperación</a:t>
            </a:r>
            <a:r>
              <a:rPr lang="es-ES" b="1" dirty="0" smtClean="0">
                <a:solidFill>
                  <a:srgbClr val="FF0000"/>
                </a:solidFill>
              </a:rPr>
              <a:t>. </a:t>
            </a:r>
            <a:r>
              <a:rPr lang="es-ES" b="1" dirty="0" smtClean="0">
                <a:solidFill>
                  <a:srgbClr val="FFFF00"/>
                </a:solidFill>
              </a:rPr>
              <a:t>Contempla las medidas necesarias después de materializada y controlada la amenaza. Su finalidad es restaurar el estado de las cosas tal y como se encontraban antes de la materialización de la amenaza. </a:t>
            </a:r>
          </a:p>
          <a:p>
            <a:endParaRPr lang="es-E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ALEX\Mis documentos\Mis imágenes\CA72NM7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ERGONOMICAS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Es una disciplina que busca que los humanos y la tecnología trabajen en completa armonía, diseñando y manteniendo los productos,</a:t>
            </a: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Consiste </a:t>
            </a:r>
            <a:r>
              <a:rPr lang="es-ES" dirty="0">
                <a:solidFill>
                  <a:srgbClr val="FF0000"/>
                </a:solidFill>
              </a:rPr>
              <a:t>en el diseño de la distribución </a:t>
            </a:r>
            <a:r>
              <a:rPr lang="es-ES" dirty="0" smtClean="0">
                <a:solidFill>
                  <a:srgbClr val="FF0000"/>
                </a:solidFill>
              </a:rPr>
              <a:t>para hacer </a:t>
            </a:r>
            <a:r>
              <a:rPr lang="es-ES" dirty="0">
                <a:solidFill>
                  <a:srgbClr val="FF0000"/>
                </a:solidFill>
              </a:rPr>
              <a:t>el trabajo más </a:t>
            </a:r>
            <a:r>
              <a:rPr lang="es-ES" dirty="0" smtClean="0">
                <a:solidFill>
                  <a:srgbClr val="FF0000"/>
                </a:solidFill>
              </a:rPr>
              <a:t>cómodo</a:t>
            </a:r>
          </a:p>
          <a:p>
            <a:pPr>
              <a:buNone/>
            </a:pPr>
            <a:r>
              <a:rPr lang="es-MX" dirty="0" smtClean="0">
                <a:solidFill>
                  <a:srgbClr val="FF0000"/>
                </a:solidFill>
              </a:rPr>
              <a:t>Se divide en:</a:t>
            </a:r>
          </a:p>
          <a:p>
            <a:pPr>
              <a:buNone/>
            </a:pPr>
            <a:r>
              <a:rPr lang="es-ES" b="1" dirty="0" smtClean="0">
                <a:solidFill>
                  <a:srgbClr val="FF0000"/>
                </a:solidFill>
              </a:rPr>
              <a:t>Ergonomía Cognitiva, Ergonomía Física o química  y Ergonomía Organizacional .</a:t>
            </a:r>
            <a:endParaRPr lang="es-E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t1.gstatic.com/images?q=tbn:YqoVXrzI-CUyGM:http://www.menudospeques.net/images/tuhijo/prevencion_accidente_0a2/prevencion_accidente_0a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PREVENCIÓN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Conjunto de </a:t>
            </a:r>
            <a:r>
              <a:rPr lang="es-ES" b="1" dirty="0" smtClean="0">
                <a:solidFill>
                  <a:schemeClr val="bg1"/>
                </a:solidFill>
              </a:rPr>
              <a:t>procesos que ayudan a evitar algún peligro o riesgo que se pueda presentar mas adelante.</a:t>
            </a:r>
          </a:p>
          <a:p>
            <a:endParaRPr lang="es-E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54</TotalTime>
  <Words>263</Words>
  <Application>Microsoft Office PowerPoint</Application>
  <PresentationFormat>Presentación en pantalla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Fundición</vt:lpstr>
      <vt:lpstr>REGLAS</vt:lpstr>
      <vt:lpstr>SEGURIDAD</vt:lpstr>
      <vt:lpstr>CONTINGENCIA</vt:lpstr>
      <vt:lpstr>ERGONOMICAS</vt:lpstr>
      <vt:lpstr>PREVENCIÓN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REGLAS</dc:title>
  <dc:creator>ALEX</dc:creator>
  <cp:lastModifiedBy>equipo01</cp:lastModifiedBy>
  <cp:revision>7</cp:revision>
  <dcterms:created xsi:type="dcterms:W3CDTF">2002-09-24T06:44:58Z</dcterms:created>
  <dcterms:modified xsi:type="dcterms:W3CDTF">2009-12-10T00:16:17Z</dcterms:modified>
</cp:coreProperties>
</file>