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39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dondear rectángulo de esquina diagonal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F8044DBE-C29F-4367-BBF0-E2B5287F5F11}" type="datetimeFigureOut">
              <a:rPr lang="es-ES" smtClean="0"/>
              <a:pPr/>
              <a:t>09/12/2009</a:t>
            </a:fld>
            <a:endParaRPr lang="es-ES"/>
          </a:p>
        </p:txBody>
      </p:sp>
      <p:sp>
        <p:nvSpPr>
          <p:cNvPr id="11" name="10 Marcador de número de diapositiva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35155FF2-F503-43C9-B6ED-E8FA12014138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12" name="11 Marcador de pie de página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es-ES"/>
          </a:p>
        </p:txBody>
      </p:sp>
    </p:spTree>
  </p:cSld>
  <p:clrMapOvr>
    <a:masterClrMapping/>
  </p:clrMapOvr>
  <p:transition spd="med">
    <p:dissolv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8044DBE-C29F-4367-BBF0-E2B5287F5F11}" type="datetimeFigureOut">
              <a:rPr lang="es-ES" smtClean="0"/>
              <a:pPr/>
              <a:t>09/12/2009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5155FF2-F503-43C9-B6ED-E8FA1201413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  <p:transition spd="med">
    <p:dissolv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8044DBE-C29F-4367-BBF0-E2B5287F5F11}" type="datetimeFigureOut">
              <a:rPr lang="es-ES" smtClean="0"/>
              <a:pPr/>
              <a:t>09/12/2009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5155FF2-F503-43C9-B6ED-E8FA1201413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  <p:transition spd="med">
    <p:dissolv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8044DBE-C29F-4367-BBF0-E2B5287F5F11}" type="datetimeFigureOut">
              <a:rPr lang="es-ES" smtClean="0"/>
              <a:pPr/>
              <a:t>09/12/2009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5155FF2-F503-43C9-B6ED-E8FA1201413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  <p:transition spd="med">
    <p:dissolv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8" name="7 Marcador de fecha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F8044DBE-C29F-4367-BBF0-E2B5287F5F11}" type="datetimeFigureOut">
              <a:rPr lang="es-ES" smtClean="0"/>
              <a:pPr/>
              <a:t>09/12/2009</a:t>
            </a:fld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35155FF2-F503-43C9-B6ED-E8FA12014138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>
    <p:dissolv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8044DBE-C29F-4367-BBF0-E2B5287F5F11}" type="datetimeFigureOut">
              <a:rPr lang="es-ES" smtClean="0"/>
              <a:pPr/>
              <a:t>09/12/2009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35155FF2-F503-43C9-B6ED-E8FA12014138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10" name="9 Rectángulo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 spd="med">
    <p:dissolv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Rectángulo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8044DBE-C29F-4367-BBF0-E2B5287F5F11}" type="datetimeFigureOut">
              <a:rPr lang="es-ES" smtClean="0"/>
              <a:pPr/>
              <a:t>09/12/2009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35155FF2-F503-43C9-B6ED-E8FA1201413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  <p:transition spd="med">
    <p:dissolv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8044DBE-C29F-4367-BBF0-E2B5287F5F11}" type="datetimeFigureOut">
              <a:rPr lang="es-ES" smtClean="0"/>
              <a:pPr/>
              <a:t>09/12/2009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5155FF2-F503-43C9-B6ED-E8FA12014138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7" name="6 Rectángulo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 spd="med">
    <p:dissolv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8044DBE-C29F-4367-BBF0-E2B5287F5F11}" type="datetimeFigureOut">
              <a:rPr lang="es-ES" smtClean="0"/>
              <a:pPr/>
              <a:t>09/12/2009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5155FF2-F503-43C9-B6ED-E8FA1201413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  <p:transition spd="med">
    <p:dissolv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9" name="8 Marcador de fecha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F8044DBE-C29F-4367-BBF0-E2B5287F5F11}" type="datetimeFigureOut">
              <a:rPr lang="es-ES" smtClean="0"/>
              <a:pPr/>
              <a:t>09/12/2009</a:t>
            </a:fld>
            <a:endParaRPr lang="es-ES"/>
          </a:p>
        </p:txBody>
      </p:sp>
      <p:sp>
        <p:nvSpPr>
          <p:cNvPr id="10" name="9 Marcador de número de diapositiva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35155FF2-F503-43C9-B6ED-E8FA12014138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11" name="10 Marcador de pie de página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>
    <p:dissolv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3" name="12 Marcador de posición de imagen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es-E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Haga clic en el icono para agregar una imagen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Marcador de fecha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F8044DBE-C29F-4367-BBF0-E2B5287F5F11}" type="datetimeFigureOut">
              <a:rPr lang="es-ES" smtClean="0"/>
              <a:pPr/>
              <a:t>09/12/2009</a:t>
            </a:fld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35155FF2-F503-43C9-B6ED-E8FA12014138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es-ES"/>
          </a:p>
        </p:txBody>
      </p:sp>
    </p:spTree>
  </p:cSld>
  <p:clrMapOvr>
    <a:masterClrMapping/>
  </p:clrMapOvr>
  <p:transition spd="med">
    <p:dissolv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dondear rectángulo de esquina diagonal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F8044DBE-C29F-4367-BBF0-E2B5287F5F11}" type="datetimeFigureOut">
              <a:rPr lang="es-ES" smtClean="0"/>
              <a:pPr/>
              <a:t>09/12/2009</a:t>
            </a:fld>
            <a:endParaRPr lang="es-ES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35155FF2-F503-43C9-B6ED-E8FA12014138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ransition spd="med">
    <p:dissolve/>
  </p:transition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images.google.com.mx/imgres?imgurl=http://www.galeon.com/scienceducation/libro01.GIF&amp;imgrefurl=http://www.galeon.com/scienceducation/laboratorios.html&amp;usg=__73188lNXH9KCXBTVPkNf0eXzFlQ=&amp;h=600&amp;w=800&amp;sz=13&amp;hl=es&amp;start=18&amp;itbs=1&amp;tbnid=k3f1OR3nHAJmqM:&amp;tbnh=107&amp;tbnw=143&amp;prev=/images?q=reglas+de+laboratorio&amp;gbv=2&amp;hl=es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es.wikipedia.org/wiki/Plan_de_Recuperaci%C3%B3n_ante_Desastres" TargetMode="Externa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hyperlink" Target="http://images.google.com/imgres?imgurl=http://www.menudospeques.net/images/tuhijo/prevencion_accidente_0a2/prevencion_accidente_0a2.jpg&amp;imgrefurl=http://www.menudospeques.net/tuhijo/prevencion_accidentes_0a2.php&amp;usg=__2yFDXQc3J9mGA6hTbk9HMJuksiQ=&amp;h=442&amp;w=400&amp;sz=50&amp;hl=es&amp;start=28&amp;itbs=1&amp;tbnid=YqoVXrzI-CUyGM:&amp;tbnh=127&amp;tbnw=115&amp;prev=/images%3Fq%3Dprevencion%26gbv%3D2%26ndsp%3D21%26hl%3Des%26sa%3DN%26start%3D21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http://t1.gstatic.com/images?q=tbn:k3f1OR3nHAJmqM:http://www.galeon.com/scienceducation/libro01.GIF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2500298" y="0"/>
            <a:ext cx="3571900" cy="866761"/>
          </a:xfrm>
        </p:spPr>
        <p:txBody>
          <a:bodyPr/>
          <a:lstStyle/>
          <a:p>
            <a:pPr algn="ctr"/>
            <a:r>
              <a:rPr lang="es-MX" dirty="0" smtClean="0">
                <a:solidFill>
                  <a:srgbClr val="FF0000"/>
                </a:solidFill>
              </a:rPr>
              <a:t>REGLAS</a:t>
            </a:r>
            <a:endParaRPr lang="es-ES" dirty="0">
              <a:solidFill>
                <a:srgbClr val="FF0000"/>
              </a:solidFill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540544" y="1000108"/>
            <a:ext cx="8062912" cy="5715040"/>
          </a:xfrm>
        </p:spPr>
        <p:txBody>
          <a:bodyPr/>
          <a:lstStyle/>
          <a:p>
            <a:pPr algn="l"/>
            <a:r>
              <a:rPr lang="es-ES" b="1" dirty="0">
                <a:solidFill>
                  <a:srgbClr val="0070C0"/>
                </a:solidFill>
              </a:rPr>
              <a:t>R</a:t>
            </a:r>
            <a:r>
              <a:rPr lang="es-ES" b="1" dirty="0" smtClean="0">
                <a:solidFill>
                  <a:srgbClr val="0070C0"/>
                </a:solidFill>
              </a:rPr>
              <a:t>eglas son las normas que se deben llevar o que debemos cumplir en un lugares determinado.</a:t>
            </a:r>
          </a:p>
          <a:p>
            <a:pPr algn="l"/>
            <a:r>
              <a:rPr lang="es-MX" b="1" dirty="0" smtClean="0">
                <a:solidFill>
                  <a:srgbClr val="FF0000"/>
                </a:solidFill>
              </a:rPr>
              <a:t>Algunas reglas pueden del laboratorio pueden ser :</a:t>
            </a:r>
          </a:p>
          <a:p>
            <a:pPr algn="l">
              <a:buFont typeface="Wingdings" pitchFamily="2" charset="2"/>
              <a:buChar char="Ø"/>
            </a:pPr>
            <a:r>
              <a:rPr lang="es-MX" b="1" dirty="0" smtClean="0">
                <a:solidFill>
                  <a:srgbClr val="0070C0"/>
                </a:solidFill>
              </a:rPr>
              <a:t>No entrar con alimentos</a:t>
            </a:r>
          </a:p>
          <a:p>
            <a:pPr algn="l">
              <a:buFont typeface="Wingdings" pitchFamily="2" charset="2"/>
              <a:buChar char="Ø"/>
            </a:pPr>
            <a:r>
              <a:rPr lang="es-MX" b="1" dirty="0" smtClean="0">
                <a:solidFill>
                  <a:srgbClr val="0070C0"/>
                </a:solidFill>
              </a:rPr>
              <a:t>Cuidar el equipo de computo</a:t>
            </a:r>
          </a:p>
          <a:p>
            <a:pPr algn="l">
              <a:buFont typeface="Wingdings" pitchFamily="2" charset="2"/>
              <a:buChar char="Ø"/>
            </a:pPr>
            <a:r>
              <a:rPr lang="es-MX" b="1" dirty="0" smtClean="0">
                <a:solidFill>
                  <a:srgbClr val="0070C0"/>
                </a:solidFill>
              </a:rPr>
              <a:t>No jugar en el laboratorio</a:t>
            </a:r>
          </a:p>
          <a:p>
            <a:pPr algn="l">
              <a:buFont typeface="Wingdings" pitchFamily="2" charset="2"/>
              <a:buChar char="Ø"/>
            </a:pPr>
            <a:r>
              <a:rPr lang="es-MX" b="1" dirty="0" smtClean="0">
                <a:solidFill>
                  <a:srgbClr val="0070C0"/>
                </a:solidFill>
              </a:rPr>
              <a:t>Guardar silencio</a:t>
            </a:r>
          </a:p>
          <a:p>
            <a:pPr algn="l">
              <a:buFont typeface="Wingdings" pitchFamily="2" charset="2"/>
              <a:buChar char="Ø"/>
            </a:pPr>
            <a:r>
              <a:rPr lang="es-MX" b="1" dirty="0" smtClean="0">
                <a:solidFill>
                  <a:srgbClr val="0070C0"/>
                </a:solidFill>
              </a:rPr>
              <a:t>No tirar basura</a:t>
            </a:r>
          </a:p>
          <a:p>
            <a:pPr algn="l">
              <a:buFont typeface="Wingdings" pitchFamily="2" charset="2"/>
              <a:buChar char="Ø"/>
            </a:pPr>
            <a:endParaRPr lang="es-ES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C:\Documents and Settings\ALEX\Mis documentos\Mis imágenes\CAMN8HM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SEGURIDAD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829064"/>
          </a:xfrm>
        </p:spPr>
        <p:txBody>
          <a:bodyPr/>
          <a:lstStyle/>
          <a:p>
            <a:endParaRPr lang="es-MX" dirty="0" smtClean="0">
              <a:solidFill>
                <a:srgbClr val="FF0000"/>
              </a:solidFill>
            </a:endParaRPr>
          </a:p>
          <a:p>
            <a:endParaRPr lang="es-MX" dirty="0">
              <a:solidFill>
                <a:srgbClr val="FF0000"/>
              </a:solidFill>
            </a:endParaRPr>
          </a:p>
          <a:p>
            <a:r>
              <a:rPr lang="es-MX" b="1" dirty="0" smtClean="0">
                <a:solidFill>
                  <a:srgbClr val="FF0000"/>
                </a:solidFill>
              </a:rPr>
              <a:t>La seguridad consiste en que las personas que trabajan en el laboratorio tengan en cuenta reglas y normas que ayudaran a que estén mas seguros </a:t>
            </a:r>
            <a:endParaRPr lang="es-ES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C:\Documents and Settings\ALEX\Mis documentos\Mis imágenes\CAUHWNMX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42908" y="0"/>
            <a:ext cx="9286908" cy="6858000"/>
          </a:xfrm>
          <a:prstGeom prst="rect">
            <a:avLst/>
          </a:prstGeom>
          <a:noFill/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CONTINGENCIA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14948"/>
          </a:xfrm>
        </p:spPr>
        <p:txBody>
          <a:bodyPr>
            <a:normAutofit fontScale="70000" lnSpcReduction="20000"/>
          </a:bodyPr>
          <a:lstStyle/>
          <a:p>
            <a:r>
              <a:rPr lang="es-ES" b="1" dirty="0" smtClean="0">
                <a:solidFill>
                  <a:srgbClr val="FF0000"/>
                </a:solidFill>
              </a:rPr>
              <a:t>El plan de contingencias </a:t>
            </a:r>
            <a:r>
              <a:rPr lang="es-ES" b="1" dirty="0" smtClean="0">
                <a:solidFill>
                  <a:srgbClr val="FFFF00"/>
                </a:solidFill>
              </a:rPr>
              <a:t>comprende tres </a:t>
            </a:r>
            <a:r>
              <a:rPr lang="es-ES" b="1" dirty="0" err="1" smtClean="0">
                <a:solidFill>
                  <a:srgbClr val="FFFF00"/>
                </a:solidFill>
              </a:rPr>
              <a:t>subplanes</a:t>
            </a:r>
            <a:r>
              <a:rPr lang="es-ES" b="1" dirty="0" smtClean="0">
                <a:solidFill>
                  <a:srgbClr val="FFFF00"/>
                </a:solidFill>
              </a:rPr>
              <a:t>. Cada plan determina las contramedidas necesarias en cada momento del tiempo respecto a la materialización de cualquier amenaza:</a:t>
            </a:r>
          </a:p>
          <a:p>
            <a:r>
              <a:rPr lang="es-ES" b="1" dirty="0" smtClean="0">
                <a:solidFill>
                  <a:srgbClr val="FF0000"/>
                </a:solidFill>
              </a:rPr>
              <a:t>El plan de respaldo. </a:t>
            </a:r>
            <a:r>
              <a:rPr lang="es-ES" b="1" dirty="0" smtClean="0">
                <a:solidFill>
                  <a:srgbClr val="FFFF00"/>
                </a:solidFill>
              </a:rPr>
              <a:t>Contempla las contramedidas preventivas antes de que se materialice una amenaza. Su finalidad es evitar dicha materialización. </a:t>
            </a:r>
          </a:p>
          <a:p>
            <a:r>
              <a:rPr lang="es-ES" b="1" dirty="0" smtClean="0">
                <a:solidFill>
                  <a:srgbClr val="FF0000"/>
                </a:solidFill>
              </a:rPr>
              <a:t>El plan de emergencia. </a:t>
            </a:r>
            <a:r>
              <a:rPr lang="es-ES" b="1" dirty="0" smtClean="0">
                <a:solidFill>
                  <a:srgbClr val="FFFF00"/>
                </a:solidFill>
              </a:rPr>
              <a:t>Contempla las contramedidas necesarias durante la materialización de una amenaza, o inmediatamente después. Su finalidad es paliar los efectos adversos de la amenaza. </a:t>
            </a:r>
          </a:p>
          <a:p>
            <a:r>
              <a:rPr lang="es-ES" b="1" dirty="0" smtClean="0">
                <a:solidFill>
                  <a:srgbClr val="FF0000"/>
                </a:solidFill>
              </a:rPr>
              <a:t>El </a:t>
            </a:r>
            <a:r>
              <a:rPr lang="es-ES" b="1" dirty="0" smtClean="0">
                <a:solidFill>
                  <a:srgbClr val="FF0000"/>
                </a:solidFill>
                <a:hlinkClick r:id="rId3" tooltip="Plan de Recuperación ante Desastres"/>
              </a:rPr>
              <a:t>plan de recuperación</a:t>
            </a:r>
            <a:r>
              <a:rPr lang="es-ES" b="1" dirty="0" smtClean="0">
                <a:solidFill>
                  <a:srgbClr val="FF0000"/>
                </a:solidFill>
              </a:rPr>
              <a:t>. </a:t>
            </a:r>
            <a:r>
              <a:rPr lang="es-ES" b="1" dirty="0" smtClean="0">
                <a:solidFill>
                  <a:srgbClr val="FFFF00"/>
                </a:solidFill>
              </a:rPr>
              <a:t>Contempla las medidas necesarias después de materializada y controlada la amenaza. Su finalidad es restaurar el estado de las cosas tal y como se encontraban antes de la materialización de la amenaza. </a:t>
            </a:r>
          </a:p>
          <a:p>
            <a:endParaRPr lang="es-ES" dirty="0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C:\Documents and Settings\ALEX\Mis documentos\Mis imágenes\CA72NM7P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ERGONOMICAS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s-ES" dirty="0" smtClean="0">
                <a:solidFill>
                  <a:srgbClr val="FF0000"/>
                </a:solidFill>
              </a:rPr>
              <a:t>Es una disciplina que busca que los humanos y la tecnología trabajen en completa armonía, diseñando y manteniendo los productos,</a:t>
            </a:r>
          </a:p>
          <a:p>
            <a:pPr>
              <a:buNone/>
            </a:pPr>
            <a:r>
              <a:rPr lang="es-ES" dirty="0" smtClean="0">
                <a:solidFill>
                  <a:srgbClr val="FF0000"/>
                </a:solidFill>
              </a:rPr>
              <a:t>Consiste </a:t>
            </a:r>
            <a:r>
              <a:rPr lang="es-ES" dirty="0">
                <a:solidFill>
                  <a:srgbClr val="FF0000"/>
                </a:solidFill>
              </a:rPr>
              <a:t>en el diseño de la distribución </a:t>
            </a:r>
            <a:r>
              <a:rPr lang="es-ES" dirty="0" smtClean="0">
                <a:solidFill>
                  <a:srgbClr val="FF0000"/>
                </a:solidFill>
              </a:rPr>
              <a:t>para hacer </a:t>
            </a:r>
            <a:r>
              <a:rPr lang="es-ES" dirty="0">
                <a:solidFill>
                  <a:srgbClr val="FF0000"/>
                </a:solidFill>
              </a:rPr>
              <a:t>el trabajo más </a:t>
            </a:r>
            <a:r>
              <a:rPr lang="es-ES" dirty="0" smtClean="0">
                <a:solidFill>
                  <a:srgbClr val="FF0000"/>
                </a:solidFill>
              </a:rPr>
              <a:t>cómodo</a:t>
            </a:r>
          </a:p>
          <a:p>
            <a:pPr>
              <a:buNone/>
            </a:pPr>
            <a:r>
              <a:rPr lang="es-MX" dirty="0" smtClean="0">
                <a:solidFill>
                  <a:srgbClr val="FF0000"/>
                </a:solidFill>
              </a:rPr>
              <a:t>Se divide en:</a:t>
            </a:r>
          </a:p>
          <a:p>
            <a:pPr>
              <a:buNone/>
            </a:pPr>
            <a:r>
              <a:rPr lang="es-ES" b="1" dirty="0" smtClean="0">
                <a:solidFill>
                  <a:srgbClr val="FF0000"/>
                </a:solidFill>
              </a:rPr>
              <a:t>Ergonomía Cognitiva, Ergonomía Física o química  y Ergonomía Organizacional .</a:t>
            </a:r>
            <a:endParaRPr lang="es-ES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es-E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2" descr="http://t1.gstatic.com/images?q=tbn:YqoVXrzI-CUyGM:http://www.menudospeques.net/images/tuhijo/prevencion_accidente_0a2/prevencion_accidente_0a2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MX" b="1" dirty="0" smtClean="0">
                <a:solidFill>
                  <a:schemeClr val="bg1"/>
                </a:solidFill>
              </a:rPr>
              <a:t>PREVENCIÓN</a:t>
            </a:r>
            <a:endParaRPr lang="es-ES" b="1" dirty="0">
              <a:solidFill>
                <a:schemeClr val="bg1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b="1" dirty="0">
                <a:solidFill>
                  <a:schemeClr val="bg1"/>
                </a:solidFill>
              </a:rPr>
              <a:t>Conjunto de </a:t>
            </a:r>
            <a:r>
              <a:rPr lang="es-ES" b="1" dirty="0" smtClean="0">
                <a:solidFill>
                  <a:schemeClr val="bg1"/>
                </a:solidFill>
              </a:rPr>
              <a:t>procesos que ayudan a evitar algún peligro o riesgo que se pueda presentar mas adelante.</a:t>
            </a:r>
          </a:p>
          <a:p>
            <a:endParaRPr lang="es-ES" dirty="0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undición">
  <a:themeElements>
    <a:clrScheme name="Fundición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Fundición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undición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54</TotalTime>
  <Words>263</Words>
  <Application>Microsoft Office PowerPoint</Application>
  <PresentationFormat>Presentación en pantalla (4:3)</PresentationFormat>
  <Paragraphs>24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6" baseType="lpstr">
      <vt:lpstr>Fundición</vt:lpstr>
      <vt:lpstr>REGLAS</vt:lpstr>
      <vt:lpstr>SEGURIDAD</vt:lpstr>
      <vt:lpstr>CONTINGENCIA</vt:lpstr>
      <vt:lpstr>ERGONOMICAS</vt:lpstr>
      <vt:lpstr>PREVENCIÓN</vt:lpstr>
    </vt:vector>
  </TitlesOfParts>
  <Company>BY GP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REGLAS</dc:title>
  <dc:creator>ALEX</dc:creator>
  <cp:lastModifiedBy>equipo01</cp:lastModifiedBy>
  <cp:revision>7</cp:revision>
  <dcterms:created xsi:type="dcterms:W3CDTF">2002-09-24T06:44:58Z</dcterms:created>
  <dcterms:modified xsi:type="dcterms:W3CDTF">2009-12-10T00:16:17Z</dcterms:modified>
</cp:coreProperties>
</file>