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9B4000-1ADF-4995-973C-20EA2AD735EE}" type="datetimeFigureOut">
              <a:rPr lang="es-ES" smtClean="0"/>
              <a:pPr/>
              <a:t>11/11/2009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129E58-6D94-492D-B699-9E13DF1B37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Seguridad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Seguridad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Se debe aplicar en:</a:t>
            </a:r>
          </a:p>
          <a:p>
            <a:r>
              <a:rPr lang="es-MX" dirty="0" smtClean="0"/>
              <a:t>Personas: abarca la higiene, disciplina, etc.</a:t>
            </a:r>
          </a:p>
          <a:p>
            <a:r>
              <a:rPr lang="es-MX" dirty="0" smtClean="0"/>
              <a:t>Información: los datos estos se protegen con respaldos, uso de contraseñas, el uso adecuado de la información y antivirus.</a:t>
            </a:r>
          </a:p>
          <a:p>
            <a:r>
              <a:rPr lang="es-MX" dirty="0" smtClean="0"/>
              <a:t>Equipo: abarca el software y hardware</a:t>
            </a:r>
          </a:p>
          <a:p>
            <a:r>
              <a:rPr lang="es-MX" dirty="0" smtClean="0"/>
              <a:t>Espacio: cuenta la ventilación, instalaciones eléctricas, etc.</a:t>
            </a:r>
            <a:endParaRPr lang="es-ES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Seguridad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organización en el laboratorio de informática es muy </a:t>
            </a:r>
            <a:r>
              <a:rPr lang="es-ES" dirty="0" smtClean="0"/>
              <a:t>importante.</a:t>
            </a:r>
          </a:p>
          <a:p>
            <a:r>
              <a:rPr lang="es-ES" dirty="0"/>
              <a:t>Esta organización </a:t>
            </a:r>
            <a:r>
              <a:rPr lang="es-ES" dirty="0" smtClean="0"/>
              <a:t>exige la </a:t>
            </a:r>
            <a:r>
              <a:rPr lang="es-ES" dirty="0"/>
              <a:t>observancia de ciertas medidas </a:t>
            </a:r>
            <a:r>
              <a:rPr lang="es-ES" dirty="0" smtClean="0"/>
              <a:t>de seguridad.</a:t>
            </a:r>
          </a:p>
          <a:p>
            <a:r>
              <a:rPr lang="es-ES" dirty="0" smtClean="0"/>
              <a:t>El laboratorio </a:t>
            </a:r>
            <a:r>
              <a:rPr lang="es-ES" dirty="0"/>
              <a:t>debe contar con un reglamento </a:t>
            </a:r>
            <a:r>
              <a:rPr lang="es-ES" dirty="0" smtClean="0"/>
              <a:t>interno.</a:t>
            </a:r>
          </a:p>
          <a:p>
            <a:r>
              <a:rPr lang="es-ES" dirty="0"/>
              <a:t>Dicho reglamento no debe ser una carga </a:t>
            </a:r>
            <a:r>
              <a:rPr lang="es-ES" dirty="0" smtClean="0"/>
              <a:t>impositiva.</a:t>
            </a:r>
            <a:endParaRPr lang="es-ES" dirty="0"/>
          </a:p>
        </p:txBody>
      </p:sp>
      <p:pic>
        <p:nvPicPr>
          <p:cNvPr id="1026" name="Picture 2" descr="C:\Archivos de programa\Microsoft Office\MEDIA\CAGCAT10\j02929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857627"/>
            <a:ext cx="2214578" cy="2186017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Seguridad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Las </a:t>
            </a:r>
            <a:r>
              <a:rPr lang="es-ES" dirty="0"/>
              <a:t>recomendaciones del fabricante y las </a:t>
            </a:r>
            <a:r>
              <a:rPr lang="es-ES" dirty="0" smtClean="0"/>
              <a:t>prácticas </a:t>
            </a:r>
            <a:r>
              <a:rPr lang="es-ES" dirty="0"/>
              <a:t>cotidianas se convierten a la larga en los contenidos del reglamento </a:t>
            </a:r>
            <a:r>
              <a:rPr lang="es-ES" dirty="0" smtClean="0"/>
              <a:t>interno.</a:t>
            </a:r>
          </a:p>
          <a:p>
            <a:r>
              <a:rPr lang="es-ES" dirty="0" smtClean="0"/>
              <a:t>En </a:t>
            </a:r>
            <a:r>
              <a:rPr lang="es-ES" dirty="0"/>
              <a:t>dicho reglamento hay algunas políticas que las personas </a:t>
            </a:r>
            <a:r>
              <a:rPr lang="es-ES" dirty="0" smtClean="0"/>
              <a:t>tomen en cuenta </a:t>
            </a:r>
            <a:r>
              <a:rPr lang="es-ES" dirty="0"/>
              <a:t>para </a:t>
            </a:r>
            <a:r>
              <a:rPr lang="es-ES" dirty="0" smtClean="0"/>
              <a:t>evitar situaciones de riesgo y </a:t>
            </a:r>
            <a:r>
              <a:rPr lang="es-ES" dirty="0"/>
              <a:t>para actuar oportunamente en situaciones de este </a:t>
            </a:r>
            <a:r>
              <a:rPr lang="es-ES" dirty="0" smtClean="0"/>
              <a:t>tipo. </a:t>
            </a:r>
            <a:endParaRPr lang="es-ES" dirty="0"/>
          </a:p>
        </p:txBody>
      </p:sp>
      <p:pic>
        <p:nvPicPr>
          <p:cNvPr id="2052" name="Picture 4" descr="C:\Documents and Settings\ALEX\Configuración local\Archivos temporales de Internet\Content.IE5\J8CMEF42\MCBS01580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000504"/>
            <a:ext cx="2643206" cy="244274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Medidas para evitar situaciones de riesgo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Usar </a:t>
            </a:r>
            <a:r>
              <a:rPr lang="es-ES" dirty="0" smtClean="0"/>
              <a:t>equipo ergonómico para </a:t>
            </a:r>
            <a:r>
              <a:rPr lang="es-ES" dirty="0"/>
              <a:t>las </a:t>
            </a:r>
            <a:r>
              <a:rPr lang="es-ES" dirty="0" smtClean="0"/>
              <a:t>personas.</a:t>
            </a:r>
          </a:p>
          <a:p>
            <a:r>
              <a:rPr lang="es-ES" dirty="0"/>
              <a:t>Es importante colocar letreros que señalen instrucciones, </a:t>
            </a:r>
            <a:r>
              <a:rPr lang="es-ES" dirty="0" smtClean="0"/>
              <a:t>localizaciones o salidas de emergencia.</a:t>
            </a:r>
          </a:p>
          <a:p>
            <a:r>
              <a:rPr lang="es-ES" dirty="0" smtClean="0"/>
              <a:t>Practicar sistemáticamente simulacros de acciones </a:t>
            </a:r>
            <a:r>
              <a:rPr lang="es-ES" dirty="0"/>
              <a:t>de emergencia.</a:t>
            </a:r>
          </a:p>
        </p:txBody>
      </p:sp>
      <p:sp>
        <p:nvSpPr>
          <p:cNvPr id="3078" name="chair"/>
          <p:cNvSpPr>
            <a:spLocks noEditPoints="1" noChangeArrowheads="1"/>
          </p:cNvSpPr>
          <p:nvPr/>
        </p:nvSpPr>
        <p:spPr bwMode="auto">
          <a:xfrm>
            <a:off x="5786446" y="4071942"/>
            <a:ext cx="2214578" cy="1857388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5400 w 21600"/>
              <a:gd name="T9" fmla="*/ 7265 h 21600"/>
              <a:gd name="T10" fmla="*/ 16200 w 21600"/>
              <a:gd name="T11" fmla="*/ 1786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Medidas para evitar situaciones de riesgo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El  </a:t>
            </a:r>
            <a:r>
              <a:rPr lang="es-ES" dirty="0" smtClean="0"/>
              <a:t>laboratorio debe </a:t>
            </a:r>
            <a:r>
              <a:rPr lang="es-ES" dirty="0"/>
              <a:t>contar </a:t>
            </a:r>
            <a:r>
              <a:rPr lang="es-ES" dirty="0" smtClean="0"/>
              <a:t>con extinguidor</a:t>
            </a:r>
            <a:r>
              <a:rPr lang="es-ES" dirty="0"/>
              <a:t>,  botiquín </a:t>
            </a:r>
            <a:r>
              <a:rPr lang="es-ES" dirty="0" smtClean="0"/>
              <a:t>de </a:t>
            </a:r>
            <a:r>
              <a:rPr lang="es-ES" dirty="0"/>
              <a:t>primeros </a:t>
            </a:r>
            <a:r>
              <a:rPr lang="es-ES" dirty="0" smtClean="0"/>
              <a:t>auxilios, salida de emergencia.</a:t>
            </a:r>
          </a:p>
          <a:p>
            <a:r>
              <a:rPr lang="es-ES" dirty="0"/>
              <a:t>No </a:t>
            </a:r>
            <a:r>
              <a:rPr lang="es-ES" dirty="0" smtClean="0"/>
              <a:t>se debe </a:t>
            </a:r>
            <a:r>
              <a:rPr lang="es-ES" dirty="0"/>
              <a:t>fumar </a:t>
            </a:r>
            <a:r>
              <a:rPr lang="es-ES" dirty="0" smtClean="0"/>
              <a:t>o utilizar cerillos o  encendedores en </a:t>
            </a:r>
            <a:r>
              <a:rPr lang="es-ES" dirty="0"/>
              <a:t>el </a:t>
            </a:r>
            <a:r>
              <a:rPr lang="es-ES" dirty="0" smtClean="0"/>
              <a:t>interior </a:t>
            </a:r>
            <a:r>
              <a:rPr lang="es-ES" dirty="0"/>
              <a:t>del </a:t>
            </a:r>
            <a:r>
              <a:rPr lang="es-ES" dirty="0" smtClean="0"/>
              <a:t>laboratorio.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099" name="Picture 3" descr="C:\Documents and Settings\ALEX\Configuración local\Archivos temporales de Internet\Content.IE5\6OEWED8X\MMj0254420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857628"/>
            <a:ext cx="3448750" cy="211456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 situaciones de riesgo: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Aplicar los planes de emergencia diseñados.</a:t>
            </a:r>
          </a:p>
          <a:p>
            <a:r>
              <a:rPr lang="es-ES" dirty="0" smtClean="0"/>
              <a:t>Saber a quien dirigirse</a:t>
            </a:r>
          </a:p>
          <a:p>
            <a:r>
              <a:rPr lang="es-ES" dirty="0" smtClean="0"/>
              <a:t>No tomar decisiones que no hayan sido contempladas 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6147" name="Picture 3" descr="C:\Documents and Settings\ALEX\Configuración local\Archivos temporales de Internet\Content.IE5\J8CMEF42\MCj043033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286124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LEX\Configuración local\Archivos temporales de Internet\Content.IE5\J8CMEF42\MMj0354515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2412" y="3119437"/>
            <a:ext cx="3449537" cy="209551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Protección </a:t>
            </a:r>
            <a:r>
              <a:rPr lang="es-ES" b="1" dirty="0"/>
              <a:t>contra variaciones </a:t>
            </a:r>
            <a:r>
              <a:rPr lang="es-ES" b="1" dirty="0" smtClean="0"/>
              <a:t> en la corriente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</a:t>
            </a:r>
            <a:r>
              <a:rPr lang="es-ES" dirty="0" smtClean="0"/>
              <a:t>computadora debe estar cerca de </a:t>
            </a:r>
            <a:r>
              <a:rPr lang="es-ES" dirty="0"/>
              <a:t>una  toma </a:t>
            </a:r>
            <a:r>
              <a:rPr lang="es-ES" dirty="0" smtClean="0"/>
              <a:t>de corriente con descarga </a:t>
            </a:r>
            <a:r>
              <a:rPr lang="es-ES" dirty="0"/>
              <a:t>a </a:t>
            </a:r>
            <a:r>
              <a:rPr lang="es-ES" dirty="0" smtClean="0"/>
              <a:t>tierra.</a:t>
            </a:r>
          </a:p>
          <a:p>
            <a:r>
              <a:rPr lang="es-ES" dirty="0"/>
              <a:t>Los cables que salen de la parte posterior no deben invadir el área de </a:t>
            </a:r>
            <a:r>
              <a:rPr lang="es-ES" dirty="0" smtClean="0"/>
              <a:t>trabajo.</a:t>
            </a:r>
          </a:p>
          <a:p>
            <a:pPr>
              <a:buNone/>
            </a:pPr>
            <a:endParaRPr lang="es-ES" dirty="0"/>
          </a:p>
          <a:p>
            <a:r>
              <a:rPr lang="es-ES" dirty="0" smtClean="0"/>
              <a:t>El </a:t>
            </a:r>
            <a:r>
              <a:rPr lang="es-ES" dirty="0"/>
              <a:t>voltaje que debe tener el flujo eléctrico es por lo general de 110 V. </a:t>
            </a:r>
          </a:p>
          <a:p>
            <a:r>
              <a:rPr lang="es-ES" dirty="0" smtClean="0"/>
              <a:t>Es </a:t>
            </a:r>
            <a:r>
              <a:rPr lang="es-ES" dirty="0"/>
              <a:t>importante que como parte de la instalación eléctrica contemos con </a:t>
            </a:r>
            <a:r>
              <a:rPr lang="es-ES" dirty="0" smtClean="0"/>
              <a:t>un </a:t>
            </a:r>
            <a:r>
              <a:rPr lang="es-ES" dirty="0"/>
              <a:t>regulador de energía. </a:t>
            </a:r>
          </a:p>
          <a:p>
            <a:r>
              <a:rPr lang="es-ES" dirty="0" smtClean="0"/>
              <a:t>Debes </a:t>
            </a:r>
            <a:r>
              <a:rPr lang="es-ES" dirty="0"/>
              <a:t>verificar que los toma corrientes estén en buen </a:t>
            </a:r>
            <a:r>
              <a:rPr lang="es-ES" dirty="0" smtClean="0"/>
              <a:t>estado.</a:t>
            </a:r>
            <a:endParaRPr lang="es-ES" dirty="0"/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323</Words>
  <Application>Microsoft Office PowerPoint</Application>
  <PresentationFormat>Presentación en pantalla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Seguridad</vt:lpstr>
      <vt:lpstr>Seguridad</vt:lpstr>
      <vt:lpstr>Seguridad </vt:lpstr>
      <vt:lpstr>Seguridad</vt:lpstr>
      <vt:lpstr>Medidas para evitar situaciones de riesgo</vt:lpstr>
      <vt:lpstr>Medidas para evitar situaciones de riesgo</vt:lpstr>
      <vt:lpstr>En situaciones de riesgo:</vt:lpstr>
      <vt:lpstr>Protección contra variaciones  en la corriente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</dc:title>
  <dc:creator>ALEX</dc:creator>
  <cp:lastModifiedBy>ALEX</cp:lastModifiedBy>
  <cp:revision>8</cp:revision>
  <dcterms:created xsi:type="dcterms:W3CDTF">2009-11-11T14:22:45Z</dcterms:created>
  <dcterms:modified xsi:type="dcterms:W3CDTF">2009-11-11T15:27:44Z</dcterms:modified>
</cp:coreProperties>
</file>