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327F07-F5E2-4C38-8F02-A9B1A4DFA923}" type="datetimeFigureOut">
              <a:rPr lang="es-ES" smtClean="0"/>
              <a:pPr/>
              <a:t>09/12/2009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E429A58-6102-4D65-96E2-0F6271058A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tele-centros.org/tc-toolkit2.0/imagenes/nuevas/3mantenim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136525"/>
            <a:ext cx="8008962" cy="734822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6480048" cy="2301240"/>
          </a:xfrm>
        </p:spPr>
        <p:txBody>
          <a:bodyPr/>
          <a:lstStyle/>
          <a:p>
            <a:r>
              <a:rPr lang="it-IT" b="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MEDIDAS DE SEGURIDAD</a:t>
            </a:r>
            <a:endParaRPr lang="es-ES" b="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MENU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 action="ppaction://hlinksldjump"/>
              </a:rPr>
              <a:t>MEDIDAS  DE  SEGURIDAD   </a:t>
            </a:r>
            <a:r>
              <a:rPr lang="it-IT" dirty="0" smtClean="0"/>
              <a:t>PAG 1</a:t>
            </a:r>
          </a:p>
          <a:p>
            <a:r>
              <a:rPr lang="it-IT" dirty="0" smtClean="0">
                <a:hlinkClick r:id="rId3" action="ppaction://hlinksldjump"/>
              </a:rPr>
              <a:t>EVITAR SITUACIONES DE RIESGO </a:t>
            </a:r>
            <a:r>
              <a:rPr lang="it-IT" dirty="0" smtClean="0"/>
              <a:t>PAG 2</a:t>
            </a:r>
          </a:p>
          <a:p>
            <a:r>
              <a:rPr lang="it-IT" dirty="0" smtClean="0">
                <a:hlinkClick r:id="rId4" action="ppaction://hlinksldjump"/>
              </a:rPr>
              <a:t>EN SITUACIONES DE RIESGO ES IMPORTANTE </a:t>
            </a:r>
            <a:r>
              <a:rPr lang="it-IT" dirty="0" smtClean="0"/>
              <a:t>PAG 3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tisolutionsmexico.com.mx/images/sopor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-136525"/>
            <a:ext cx="9080500" cy="63656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MEDIDAS  DE  SEGURIDAD</a:t>
            </a:r>
            <a:endParaRPr lang="es-ES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chemeClr val="tx2">
                    <a:lumMod val="25000"/>
                  </a:schemeClr>
                </a:solidFill>
              </a:rPr>
              <a:t>LAS RECOMENDACIONES DEL FABRICANTE Y LAS PRACTICAS COTIDIANAS SE CONVIERTEN A LA LARGA EN LOS CONTENIDOS DEL REGLAMENTO INTERNO DE UN LABORATORIO DE COMPUTO.</a:t>
            </a:r>
          </a:p>
          <a:p>
            <a:pPr>
              <a:buNone/>
            </a:pPr>
            <a:endParaRPr lang="it-IT" b="1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it-IT" b="1" dirty="0" smtClean="0">
                <a:solidFill>
                  <a:schemeClr val="tx2">
                    <a:lumMod val="25000"/>
                  </a:schemeClr>
                </a:solidFill>
              </a:rPr>
              <a:t>ALGUNAS DE LAS POLITICAS PARA EVITAR SITUACIONES DE RIESGO SON:</a:t>
            </a:r>
          </a:p>
          <a:p>
            <a:pPr algn="r"/>
            <a:r>
              <a:rPr lang="it-IT" b="1" dirty="0" smtClean="0">
                <a:solidFill>
                  <a:schemeClr val="tx2">
                    <a:lumMod val="25000"/>
                  </a:schemeClr>
                </a:solidFill>
              </a:rPr>
              <a:t>PAG1</a:t>
            </a:r>
            <a:endParaRPr lang="es-ES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ytesystems.com.mx/imagenes/tecno_m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17" y="0"/>
            <a:ext cx="9098783" cy="185738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EVITAR SITUACIONES DE RIESGO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4351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USAR EQUIPO ERGONOMICO PARA LAS PERSONAS</a:t>
            </a:r>
          </a:p>
          <a:p>
            <a:r>
              <a:rPr lang="it-IT" dirty="0" smtClean="0"/>
              <a:t>COLOCAR LETREROS Q SENALEN INSTRUCCIONES, LOCALIZACIONES O SALIDAS DE EMERGENCIA</a:t>
            </a:r>
          </a:p>
          <a:p>
            <a:r>
              <a:rPr lang="it-IT" dirty="0" smtClean="0"/>
              <a:t>EL LABORATORIO DEBE CONTAR CON EXTINGUIDOR, BOLETIN DE PRIMEROS AUXILIOS, SALIDA DE EMERGENCIA</a:t>
            </a:r>
          </a:p>
          <a:p>
            <a:r>
              <a:rPr lang="it-IT" dirty="0" smtClean="0"/>
              <a:t>NO  SE DEBE FUMAR O UTILIZAR CERILLOS O ENCENDEDORES EN EL INTERIOR DEL LABORATORIO</a:t>
            </a:r>
          </a:p>
          <a:p>
            <a:pPr algn="r"/>
            <a:r>
              <a:rPr lang="it-IT" dirty="0" smtClean="0"/>
              <a:t>PAG 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raquelmeyers.com/images/computadora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136526"/>
            <a:ext cx="9080500" cy="681037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EN SITUACIONES DE RIESGO ES IMPORTANTE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72072"/>
          </a:xfrm>
        </p:spPr>
        <p:txBody>
          <a:bodyPr>
            <a:normAutofit/>
          </a:bodyPr>
          <a:lstStyle/>
          <a:p>
            <a:r>
              <a:rPr lang="it-IT" dirty="0" smtClean="0"/>
              <a:t>APLICAR LOS PLANES DE EMERGENCIA DISENADOS</a:t>
            </a:r>
          </a:p>
          <a:p>
            <a:r>
              <a:rPr lang="it-IT" dirty="0" smtClean="0"/>
              <a:t>CONOCER A LAS PERSONAS A QUIENES DIRIGIRSE.</a:t>
            </a:r>
          </a:p>
          <a:p>
            <a:r>
              <a:rPr lang="it-IT" dirty="0" smtClean="0"/>
              <a:t>NO TOMAR DECISIONES QUE NO HAYAN SIDO COMTEMPLADAS CON ANTERIORIDAD.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PAG 3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148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Técnico</vt:lpstr>
      <vt:lpstr>MEDIDAS DE SEGURIDAD</vt:lpstr>
      <vt:lpstr>MENU</vt:lpstr>
      <vt:lpstr>MEDIDAS  DE  SEGURIDAD</vt:lpstr>
      <vt:lpstr>EVITAR SITUACIONES DE RIESGO</vt:lpstr>
      <vt:lpstr>EN SITUACIONES DE RIESGO ES IMPORTANTE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DE SEGURIDAD</dc:title>
  <dc:creator>ALEX</dc:creator>
  <cp:lastModifiedBy>ALEX</cp:lastModifiedBy>
  <cp:revision>7</cp:revision>
  <dcterms:created xsi:type="dcterms:W3CDTF">2009-11-11T07:16:37Z</dcterms:created>
  <dcterms:modified xsi:type="dcterms:W3CDTF">2009-12-09T14:45:48Z</dcterms:modified>
</cp:coreProperties>
</file>