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F3635-909B-4066-95FC-E09DC671FEF9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51CE899-F06D-47B9-9D9A-440273B19589}">
      <dgm:prSet phldrT="[Texto]"/>
      <dgm:spPr/>
      <dgm:t>
        <a:bodyPr/>
        <a:lstStyle/>
        <a:p>
          <a:r>
            <a:rPr lang="es-ES" dirty="0" smtClean="0"/>
            <a:t>NO TIRAR BASURA </a:t>
          </a:r>
          <a:endParaRPr lang="es-ES" dirty="0"/>
        </a:p>
      </dgm:t>
    </dgm:pt>
    <dgm:pt modelId="{B21E77EF-1FD4-409D-B530-43505D2ACA1E}" type="parTrans" cxnId="{50FA2E92-F5DA-4858-B22F-AAF8360CC2E1}">
      <dgm:prSet/>
      <dgm:spPr/>
      <dgm:t>
        <a:bodyPr/>
        <a:lstStyle/>
        <a:p>
          <a:endParaRPr lang="es-ES"/>
        </a:p>
      </dgm:t>
    </dgm:pt>
    <dgm:pt modelId="{34CDFA5C-DE2C-4070-888F-AD444ABE483E}" type="sibTrans" cxnId="{50FA2E92-F5DA-4858-B22F-AAF8360CC2E1}">
      <dgm:prSet/>
      <dgm:spPr/>
      <dgm:t>
        <a:bodyPr/>
        <a:lstStyle/>
        <a:p>
          <a:endParaRPr lang="es-ES"/>
        </a:p>
      </dgm:t>
    </dgm:pt>
    <dgm:pt modelId="{057DDDDD-A21A-4E01-9580-1AF012C6E766}">
      <dgm:prSet phldrT="[Texto]"/>
      <dgm:spPr/>
      <dgm:t>
        <a:bodyPr/>
        <a:lstStyle/>
        <a:p>
          <a:r>
            <a:rPr lang="es-ES" dirty="0" smtClean="0"/>
            <a:t>NO ENTRAR CON ALIMENTOS </a:t>
          </a:r>
          <a:endParaRPr lang="es-ES" dirty="0"/>
        </a:p>
      </dgm:t>
    </dgm:pt>
    <dgm:pt modelId="{9A28FFC5-7350-4B45-8AB8-BEEB3ED90DB4}" type="parTrans" cxnId="{4E7E3A9C-A6CD-4FD6-BD0F-27AF2644FF29}">
      <dgm:prSet/>
      <dgm:spPr/>
      <dgm:t>
        <a:bodyPr/>
        <a:lstStyle/>
        <a:p>
          <a:endParaRPr lang="es-ES"/>
        </a:p>
      </dgm:t>
    </dgm:pt>
    <dgm:pt modelId="{8F83850C-BA7A-4575-99C7-B809E62D1746}" type="sibTrans" cxnId="{4E7E3A9C-A6CD-4FD6-BD0F-27AF2644FF29}">
      <dgm:prSet/>
      <dgm:spPr/>
      <dgm:t>
        <a:bodyPr/>
        <a:lstStyle/>
        <a:p>
          <a:endParaRPr lang="es-ES"/>
        </a:p>
      </dgm:t>
    </dgm:pt>
    <dgm:pt modelId="{C78F3288-EDB1-478E-B349-E8618534EBE1}">
      <dgm:prSet phldrT="[Texto]"/>
      <dgm:spPr/>
      <dgm:t>
        <a:bodyPr/>
        <a:lstStyle/>
        <a:p>
          <a:r>
            <a:rPr lang="es-ES" dirty="0" smtClean="0"/>
            <a:t>QUITARSE LA GORRA ANTES DE ENTRAR </a:t>
          </a:r>
          <a:endParaRPr lang="es-ES" dirty="0"/>
        </a:p>
      </dgm:t>
    </dgm:pt>
    <dgm:pt modelId="{4A3E122A-9935-4DB9-A808-7EC2EFC39908}" type="parTrans" cxnId="{CF6B9CCE-82F0-4339-9475-C415F793C870}">
      <dgm:prSet/>
      <dgm:spPr/>
      <dgm:t>
        <a:bodyPr/>
        <a:lstStyle/>
        <a:p>
          <a:endParaRPr lang="es-ES"/>
        </a:p>
      </dgm:t>
    </dgm:pt>
    <dgm:pt modelId="{FF669676-E37E-44D5-9F4B-537AC6555D95}" type="sibTrans" cxnId="{CF6B9CCE-82F0-4339-9475-C415F793C870}">
      <dgm:prSet/>
      <dgm:spPr/>
      <dgm:t>
        <a:bodyPr/>
        <a:lstStyle/>
        <a:p>
          <a:endParaRPr lang="es-ES"/>
        </a:p>
      </dgm:t>
    </dgm:pt>
    <dgm:pt modelId="{1262660C-2482-439C-802B-0F3B72B8CBAC}">
      <dgm:prSet phldrT="[Texto]"/>
      <dgm:spPr/>
      <dgm:t>
        <a:bodyPr/>
        <a:lstStyle/>
        <a:p>
          <a:r>
            <a:rPr lang="es-ES" dirty="0" smtClean="0"/>
            <a:t>ACOMODAR EL MOBILIARIO </a:t>
          </a:r>
          <a:endParaRPr lang="es-ES" dirty="0"/>
        </a:p>
      </dgm:t>
    </dgm:pt>
    <dgm:pt modelId="{4D5BB753-1519-4DAA-9799-C3D59F1B3C9C}" type="parTrans" cxnId="{65BEB636-378F-4391-82CA-2220B332FD31}">
      <dgm:prSet/>
      <dgm:spPr/>
      <dgm:t>
        <a:bodyPr/>
        <a:lstStyle/>
        <a:p>
          <a:endParaRPr lang="es-ES"/>
        </a:p>
      </dgm:t>
    </dgm:pt>
    <dgm:pt modelId="{59821EAB-FD9D-412A-98F5-DF978F5DAE8D}" type="sibTrans" cxnId="{65BEB636-378F-4391-82CA-2220B332FD31}">
      <dgm:prSet/>
      <dgm:spPr/>
      <dgm:t>
        <a:bodyPr/>
        <a:lstStyle/>
        <a:p>
          <a:endParaRPr lang="es-ES"/>
        </a:p>
      </dgm:t>
    </dgm:pt>
    <dgm:pt modelId="{B6DE2F5C-F1E7-43DB-8B77-A4E0573B8075}">
      <dgm:prSet phldrT="[Texto]"/>
      <dgm:spPr/>
      <dgm:t>
        <a:bodyPr/>
        <a:lstStyle/>
        <a:p>
          <a:r>
            <a:rPr lang="es-ES" dirty="0" smtClean="0"/>
            <a:t>DESINFECTAR ANTES LAS MEMORIAS </a:t>
          </a:r>
          <a:endParaRPr lang="es-ES" dirty="0"/>
        </a:p>
      </dgm:t>
    </dgm:pt>
    <dgm:pt modelId="{AC79F5A4-2D92-44BD-9DF0-6FDE876F7518}" type="parTrans" cxnId="{D067FE41-EDD8-4756-B9F5-5D894FB8714C}">
      <dgm:prSet/>
      <dgm:spPr/>
      <dgm:t>
        <a:bodyPr/>
        <a:lstStyle/>
        <a:p>
          <a:endParaRPr lang="es-ES"/>
        </a:p>
      </dgm:t>
    </dgm:pt>
    <dgm:pt modelId="{D61612D1-BFA2-4DB8-BFD7-3EB16D8BF13A}" type="sibTrans" cxnId="{D067FE41-EDD8-4756-B9F5-5D894FB8714C}">
      <dgm:prSet/>
      <dgm:spPr/>
      <dgm:t>
        <a:bodyPr/>
        <a:lstStyle/>
        <a:p>
          <a:endParaRPr lang="es-ES"/>
        </a:p>
      </dgm:t>
    </dgm:pt>
    <dgm:pt modelId="{085BD8ED-0B9D-40F9-9182-A7B705142262}">
      <dgm:prSet phldrT="[Texto]"/>
      <dgm:spPr/>
      <dgm:t>
        <a:bodyPr/>
        <a:lstStyle/>
        <a:p>
          <a:r>
            <a:rPr lang="es-ES" dirty="0" smtClean="0"/>
            <a:t>TENER UN LUGAR ESPESIFICO PARA LAS MOCHILAS </a:t>
          </a:r>
          <a:endParaRPr lang="es-ES" dirty="0"/>
        </a:p>
      </dgm:t>
    </dgm:pt>
    <dgm:pt modelId="{6F051B0D-95A9-4757-AA23-958D9554DF9F}" type="parTrans" cxnId="{5B5A14FA-8443-4E9E-B58E-859189FED480}">
      <dgm:prSet/>
      <dgm:spPr/>
      <dgm:t>
        <a:bodyPr/>
        <a:lstStyle/>
        <a:p>
          <a:endParaRPr lang="es-ES"/>
        </a:p>
      </dgm:t>
    </dgm:pt>
    <dgm:pt modelId="{ABF0346F-CA57-4B44-993B-AF4747A5472D}" type="sibTrans" cxnId="{5B5A14FA-8443-4E9E-B58E-859189FED480}">
      <dgm:prSet/>
      <dgm:spPr/>
      <dgm:t>
        <a:bodyPr/>
        <a:lstStyle/>
        <a:p>
          <a:endParaRPr lang="es-ES"/>
        </a:p>
      </dgm:t>
    </dgm:pt>
    <dgm:pt modelId="{013EE3D5-8F92-44DA-8C25-DAA0C0F2004B}">
      <dgm:prSet phldrT="[Texto]"/>
      <dgm:spPr/>
      <dgm:t>
        <a:bodyPr/>
        <a:lstStyle/>
        <a:p>
          <a:r>
            <a:rPr lang="es-ES" dirty="0" smtClean="0"/>
            <a:t>GUARDAR SILENCIO </a:t>
          </a:r>
          <a:endParaRPr lang="es-ES" dirty="0"/>
        </a:p>
      </dgm:t>
    </dgm:pt>
    <dgm:pt modelId="{14D565F9-B554-42C2-8B8E-85F31DFF2B68}" type="parTrans" cxnId="{97E48B5D-D40C-471A-832B-0EB4E18AEBC8}">
      <dgm:prSet/>
      <dgm:spPr/>
      <dgm:t>
        <a:bodyPr/>
        <a:lstStyle/>
        <a:p>
          <a:endParaRPr lang="es-ES"/>
        </a:p>
      </dgm:t>
    </dgm:pt>
    <dgm:pt modelId="{F9AF0EFF-D865-4731-BB60-220382E30606}" type="sibTrans" cxnId="{97E48B5D-D40C-471A-832B-0EB4E18AEBC8}">
      <dgm:prSet/>
      <dgm:spPr/>
      <dgm:t>
        <a:bodyPr/>
        <a:lstStyle/>
        <a:p>
          <a:endParaRPr lang="es-ES"/>
        </a:p>
      </dgm:t>
    </dgm:pt>
    <dgm:pt modelId="{97D63EEB-B808-4C32-89D0-F4F38B6085F2}">
      <dgm:prSet phldrT="[Texto]"/>
      <dgm:spPr/>
      <dgm:t>
        <a:bodyPr/>
        <a:lstStyle/>
        <a:p>
          <a:r>
            <a:rPr lang="es-ES" dirty="0" smtClean="0"/>
            <a:t>RESPETAR EL MOVILIARIO </a:t>
          </a:r>
          <a:endParaRPr lang="es-ES" dirty="0"/>
        </a:p>
      </dgm:t>
    </dgm:pt>
    <dgm:pt modelId="{6FD0ACE9-B85C-4E7D-A611-1BE547600F40}" type="parTrans" cxnId="{2B4D778B-A110-474C-B1D9-8F7933219D12}">
      <dgm:prSet/>
      <dgm:spPr/>
      <dgm:t>
        <a:bodyPr/>
        <a:lstStyle/>
        <a:p>
          <a:endParaRPr lang="es-ES"/>
        </a:p>
      </dgm:t>
    </dgm:pt>
    <dgm:pt modelId="{CCF30589-584F-44E7-B7EA-A2DABE797CBF}" type="sibTrans" cxnId="{2B4D778B-A110-474C-B1D9-8F7933219D12}">
      <dgm:prSet/>
      <dgm:spPr/>
      <dgm:t>
        <a:bodyPr/>
        <a:lstStyle/>
        <a:p>
          <a:endParaRPr lang="es-ES"/>
        </a:p>
      </dgm:t>
    </dgm:pt>
    <dgm:pt modelId="{2CAEE7B4-C0EE-472C-A7C5-7D15C84CCA5E}">
      <dgm:prSet phldrT="[Texto]"/>
      <dgm:spPr/>
      <dgm:t>
        <a:bodyPr/>
        <a:lstStyle/>
        <a:p>
          <a:r>
            <a:rPr lang="es-ES" dirty="0" smtClean="0"/>
            <a:t>REPORTAR FALLAS DEL EQUIPO DEE COMPUTO </a:t>
          </a:r>
          <a:endParaRPr lang="es-ES" dirty="0"/>
        </a:p>
      </dgm:t>
    </dgm:pt>
    <dgm:pt modelId="{C0AF008D-9F2B-415B-8549-99FB6D17DB2C}" type="parTrans" cxnId="{77908C3C-2C84-4720-A922-918A4C421466}">
      <dgm:prSet/>
      <dgm:spPr/>
      <dgm:t>
        <a:bodyPr/>
        <a:lstStyle/>
        <a:p>
          <a:endParaRPr lang="es-ES"/>
        </a:p>
      </dgm:t>
    </dgm:pt>
    <dgm:pt modelId="{DC168839-3A85-449D-83E5-DCB9D4E914C7}" type="sibTrans" cxnId="{77908C3C-2C84-4720-A922-918A4C421466}">
      <dgm:prSet/>
      <dgm:spPr/>
      <dgm:t>
        <a:bodyPr/>
        <a:lstStyle/>
        <a:p>
          <a:endParaRPr lang="es-ES"/>
        </a:p>
      </dgm:t>
    </dgm:pt>
    <dgm:pt modelId="{CFAF3A8C-B991-41B2-939E-8DA70B74E908}" type="pres">
      <dgm:prSet presAssocID="{04BF3635-909B-4066-95FC-E09DC671FE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BE6A9057-3D81-40B1-8E7D-78AE3CC3E8BA}" type="pres">
      <dgm:prSet presAssocID="{A51CE899-F06D-47B9-9D9A-440273B19589}" presName="compNode" presStyleCnt="0"/>
      <dgm:spPr/>
    </dgm:pt>
    <dgm:pt modelId="{9218645B-1B59-49BA-96C5-DDD4FA0EF621}" type="pres">
      <dgm:prSet presAssocID="{A51CE899-F06D-47B9-9D9A-440273B19589}" presName="dummyConnPt" presStyleCnt="0"/>
      <dgm:spPr/>
    </dgm:pt>
    <dgm:pt modelId="{EE6FF74E-2A66-4A33-8BEA-E49C290C9386}" type="pres">
      <dgm:prSet presAssocID="{A51CE899-F06D-47B9-9D9A-440273B1958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DAEAC-D981-43AB-98CF-F01D5F5130C0}" type="pres">
      <dgm:prSet presAssocID="{34CDFA5C-DE2C-4070-888F-AD444ABE483E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D0C0042C-0F1C-4AC6-9AA7-91688A43DE22}" type="pres">
      <dgm:prSet presAssocID="{057DDDDD-A21A-4E01-9580-1AF012C6E766}" presName="compNode" presStyleCnt="0"/>
      <dgm:spPr/>
    </dgm:pt>
    <dgm:pt modelId="{284F50A1-D88B-4E61-962C-86F60EF26EDF}" type="pres">
      <dgm:prSet presAssocID="{057DDDDD-A21A-4E01-9580-1AF012C6E766}" presName="dummyConnPt" presStyleCnt="0"/>
      <dgm:spPr/>
    </dgm:pt>
    <dgm:pt modelId="{9A3F1DE3-3FB4-4F34-970F-AE1093AB13F5}" type="pres">
      <dgm:prSet presAssocID="{057DDDDD-A21A-4E01-9580-1AF012C6E76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BD4934-0075-471E-9494-AF5E9E741844}" type="pres">
      <dgm:prSet presAssocID="{8F83850C-BA7A-4575-99C7-B809E62D1746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7CA806D2-3E8C-43D2-9F96-F78439C2483F}" type="pres">
      <dgm:prSet presAssocID="{C78F3288-EDB1-478E-B349-E8618534EBE1}" presName="compNode" presStyleCnt="0"/>
      <dgm:spPr/>
    </dgm:pt>
    <dgm:pt modelId="{678B9086-B395-426B-9867-DC5FA4942889}" type="pres">
      <dgm:prSet presAssocID="{C78F3288-EDB1-478E-B349-E8618534EBE1}" presName="dummyConnPt" presStyleCnt="0"/>
      <dgm:spPr/>
    </dgm:pt>
    <dgm:pt modelId="{9DFD708E-D063-41FA-BA30-16F4EF5BDEC3}" type="pres">
      <dgm:prSet presAssocID="{C78F3288-EDB1-478E-B349-E8618534EBE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D84B30-C8E0-4F8A-8B85-AD3F80FB684C}" type="pres">
      <dgm:prSet presAssocID="{FF669676-E37E-44D5-9F4B-537AC6555D95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5209D446-7829-440E-BB17-70A10D454958}" type="pres">
      <dgm:prSet presAssocID="{1262660C-2482-439C-802B-0F3B72B8CBAC}" presName="compNode" presStyleCnt="0"/>
      <dgm:spPr/>
    </dgm:pt>
    <dgm:pt modelId="{7A24F473-C275-4F90-877F-AA4CC7D603FA}" type="pres">
      <dgm:prSet presAssocID="{1262660C-2482-439C-802B-0F3B72B8CBAC}" presName="dummyConnPt" presStyleCnt="0"/>
      <dgm:spPr/>
    </dgm:pt>
    <dgm:pt modelId="{E8EDB4BC-C506-41E7-8240-2F73BFDB5861}" type="pres">
      <dgm:prSet presAssocID="{1262660C-2482-439C-802B-0F3B72B8CBA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1F24D-A986-4C74-A84B-830366F11B81}" type="pres">
      <dgm:prSet presAssocID="{59821EAB-FD9D-412A-98F5-DF978F5DAE8D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EC911C05-8A1A-473E-AF2E-ECB67584CBB6}" type="pres">
      <dgm:prSet presAssocID="{B6DE2F5C-F1E7-43DB-8B77-A4E0573B8075}" presName="compNode" presStyleCnt="0"/>
      <dgm:spPr/>
    </dgm:pt>
    <dgm:pt modelId="{EF921E61-DB1E-45A5-951D-0120A8602A90}" type="pres">
      <dgm:prSet presAssocID="{B6DE2F5C-F1E7-43DB-8B77-A4E0573B8075}" presName="dummyConnPt" presStyleCnt="0"/>
      <dgm:spPr/>
    </dgm:pt>
    <dgm:pt modelId="{B577A694-DDCF-493A-8C9C-86CFF7AFB10A}" type="pres">
      <dgm:prSet presAssocID="{B6DE2F5C-F1E7-43DB-8B77-A4E0573B807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8C272-C631-4AEF-B4D5-F78D7BE60F2F}" type="pres">
      <dgm:prSet presAssocID="{D61612D1-BFA2-4DB8-BFD7-3EB16D8BF13A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B88F6C36-596E-4BCF-AD0B-95CF2BFA3954}" type="pres">
      <dgm:prSet presAssocID="{085BD8ED-0B9D-40F9-9182-A7B705142262}" presName="compNode" presStyleCnt="0"/>
      <dgm:spPr/>
    </dgm:pt>
    <dgm:pt modelId="{7ACFD41A-BB2E-4C0C-9FBC-82CE6AA6C131}" type="pres">
      <dgm:prSet presAssocID="{085BD8ED-0B9D-40F9-9182-A7B705142262}" presName="dummyConnPt" presStyleCnt="0"/>
      <dgm:spPr/>
    </dgm:pt>
    <dgm:pt modelId="{46277F5B-A9FD-4223-BEF8-9629C25D8275}" type="pres">
      <dgm:prSet presAssocID="{085BD8ED-0B9D-40F9-9182-A7B705142262}" presName="node" presStyleLbl="node1" presStyleIdx="5" presStyleCnt="9" custLinFactNeighborX="5068" custLinFactNeighborY="-35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F09366-3653-4C97-B18E-B0BA2569C546}" type="pres">
      <dgm:prSet presAssocID="{ABF0346F-CA57-4B44-993B-AF4747A5472D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2DABE702-2C57-46BD-A0C9-54F258D5DB1B}" type="pres">
      <dgm:prSet presAssocID="{013EE3D5-8F92-44DA-8C25-DAA0C0F2004B}" presName="compNode" presStyleCnt="0"/>
      <dgm:spPr/>
    </dgm:pt>
    <dgm:pt modelId="{A621C68B-9CD7-4DD2-A294-402599308287}" type="pres">
      <dgm:prSet presAssocID="{013EE3D5-8F92-44DA-8C25-DAA0C0F2004B}" presName="dummyConnPt" presStyleCnt="0"/>
      <dgm:spPr/>
    </dgm:pt>
    <dgm:pt modelId="{10A91CE2-1351-4818-BB5A-B1A741F5853E}" type="pres">
      <dgm:prSet presAssocID="{013EE3D5-8F92-44DA-8C25-DAA0C0F2004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4471F-F7AA-41DF-8217-1DE7AFDFAF23}" type="pres">
      <dgm:prSet presAssocID="{F9AF0EFF-D865-4731-BB60-220382E30606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5767734F-6D41-47C6-963B-CCD8B637934A}" type="pres">
      <dgm:prSet presAssocID="{97D63EEB-B808-4C32-89D0-F4F38B6085F2}" presName="compNode" presStyleCnt="0"/>
      <dgm:spPr/>
    </dgm:pt>
    <dgm:pt modelId="{B8BCD4B8-FBCA-4DBF-88A8-431AF34CF563}" type="pres">
      <dgm:prSet presAssocID="{97D63EEB-B808-4C32-89D0-F4F38B6085F2}" presName="dummyConnPt" presStyleCnt="0"/>
      <dgm:spPr/>
    </dgm:pt>
    <dgm:pt modelId="{4219A46B-CFAA-4C92-95A7-BB048923CA91}" type="pres">
      <dgm:prSet presAssocID="{97D63EEB-B808-4C32-89D0-F4F38B6085F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CAA9D-0E46-482C-8559-F57DDD1A5CC8}" type="pres">
      <dgm:prSet presAssocID="{CCF30589-584F-44E7-B7EA-A2DABE797CBF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1DDB2385-4701-48A4-A9F9-3516D15E0BCB}" type="pres">
      <dgm:prSet presAssocID="{2CAEE7B4-C0EE-472C-A7C5-7D15C84CCA5E}" presName="compNode" presStyleCnt="0"/>
      <dgm:spPr/>
    </dgm:pt>
    <dgm:pt modelId="{4E637EEE-7D4B-4C96-A90B-6A757672EEFD}" type="pres">
      <dgm:prSet presAssocID="{2CAEE7B4-C0EE-472C-A7C5-7D15C84CCA5E}" presName="dummyConnPt" presStyleCnt="0"/>
      <dgm:spPr/>
    </dgm:pt>
    <dgm:pt modelId="{5A74DEF5-5323-446E-A0AC-63D4C6BECAE1}" type="pres">
      <dgm:prSet presAssocID="{2CAEE7B4-C0EE-472C-A7C5-7D15C84CCA5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E48B5D-D40C-471A-832B-0EB4E18AEBC8}" srcId="{04BF3635-909B-4066-95FC-E09DC671FEF9}" destId="{013EE3D5-8F92-44DA-8C25-DAA0C0F2004B}" srcOrd="6" destOrd="0" parTransId="{14D565F9-B554-42C2-8B8E-85F31DFF2B68}" sibTransId="{F9AF0EFF-D865-4731-BB60-220382E30606}"/>
    <dgm:cxn modelId="{5B5A14FA-8443-4E9E-B58E-859189FED480}" srcId="{04BF3635-909B-4066-95FC-E09DC671FEF9}" destId="{085BD8ED-0B9D-40F9-9182-A7B705142262}" srcOrd="5" destOrd="0" parTransId="{6F051B0D-95A9-4757-AA23-958D9554DF9F}" sibTransId="{ABF0346F-CA57-4B44-993B-AF4747A5472D}"/>
    <dgm:cxn modelId="{C280EE27-F97E-456E-B58A-67CF743081B6}" type="presOf" srcId="{97D63EEB-B808-4C32-89D0-F4F38B6085F2}" destId="{4219A46B-CFAA-4C92-95A7-BB048923CA91}" srcOrd="0" destOrd="0" presId="urn:microsoft.com/office/officeart/2005/8/layout/bProcess4"/>
    <dgm:cxn modelId="{2B4D778B-A110-474C-B1D9-8F7933219D12}" srcId="{04BF3635-909B-4066-95FC-E09DC671FEF9}" destId="{97D63EEB-B808-4C32-89D0-F4F38B6085F2}" srcOrd="7" destOrd="0" parTransId="{6FD0ACE9-B85C-4E7D-A611-1BE547600F40}" sibTransId="{CCF30589-584F-44E7-B7EA-A2DABE797CBF}"/>
    <dgm:cxn modelId="{CA77D3B7-2E85-49D0-B483-70DD4D1FAA94}" type="presOf" srcId="{59821EAB-FD9D-412A-98F5-DF978F5DAE8D}" destId="{2C61F24D-A986-4C74-A84B-830366F11B81}" srcOrd="0" destOrd="0" presId="urn:microsoft.com/office/officeart/2005/8/layout/bProcess4"/>
    <dgm:cxn modelId="{E0A4AF0B-574C-481A-82CE-4C6276A7F64D}" type="presOf" srcId="{04BF3635-909B-4066-95FC-E09DC671FEF9}" destId="{CFAF3A8C-B991-41B2-939E-8DA70B74E908}" srcOrd="0" destOrd="0" presId="urn:microsoft.com/office/officeart/2005/8/layout/bProcess4"/>
    <dgm:cxn modelId="{031D7E09-D35B-4650-A277-1A0C2926C4D7}" type="presOf" srcId="{CCF30589-584F-44E7-B7EA-A2DABE797CBF}" destId="{70ACAA9D-0E46-482C-8559-F57DDD1A5CC8}" srcOrd="0" destOrd="0" presId="urn:microsoft.com/office/officeart/2005/8/layout/bProcess4"/>
    <dgm:cxn modelId="{C2FC7AC7-B7FD-4051-B348-ED5B0315F0BC}" type="presOf" srcId="{FF669676-E37E-44D5-9F4B-537AC6555D95}" destId="{72D84B30-C8E0-4F8A-8B85-AD3F80FB684C}" srcOrd="0" destOrd="0" presId="urn:microsoft.com/office/officeart/2005/8/layout/bProcess4"/>
    <dgm:cxn modelId="{77908C3C-2C84-4720-A922-918A4C421466}" srcId="{04BF3635-909B-4066-95FC-E09DC671FEF9}" destId="{2CAEE7B4-C0EE-472C-A7C5-7D15C84CCA5E}" srcOrd="8" destOrd="0" parTransId="{C0AF008D-9F2B-415B-8549-99FB6D17DB2C}" sibTransId="{DC168839-3A85-449D-83E5-DCB9D4E914C7}"/>
    <dgm:cxn modelId="{50FA2E92-F5DA-4858-B22F-AAF8360CC2E1}" srcId="{04BF3635-909B-4066-95FC-E09DC671FEF9}" destId="{A51CE899-F06D-47B9-9D9A-440273B19589}" srcOrd="0" destOrd="0" parTransId="{B21E77EF-1FD4-409D-B530-43505D2ACA1E}" sibTransId="{34CDFA5C-DE2C-4070-888F-AD444ABE483E}"/>
    <dgm:cxn modelId="{FA079548-9083-43E1-8A8E-E101422206E5}" type="presOf" srcId="{B6DE2F5C-F1E7-43DB-8B77-A4E0573B8075}" destId="{B577A694-DDCF-493A-8C9C-86CFF7AFB10A}" srcOrd="0" destOrd="0" presId="urn:microsoft.com/office/officeart/2005/8/layout/bProcess4"/>
    <dgm:cxn modelId="{8D380AA6-3780-4AC8-ABDC-958544E286F9}" type="presOf" srcId="{F9AF0EFF-D865-4731-BB60-220382E30606}" destId="{91E4471F-F7AA-41DF-8217-1DE7AFDFAF23}" srcOrd="0" destOrd="0" presId="urn:microsoft.com/office/officeart/2005/8/layout/bProcess4"/>
    <dgm:cxn modelId="{DA7F4BA4-0D34-4C24-A358-88673EE53458}" type="presOf" srcId="{ABF0346F-CA57-4B44-993B-AF4747A5472D}" destId="{17F09366-3653-4C97-B18E-B0BA2569C546}" srcOrd="0" destOrd="0" presId="urn:microsoft.com/office/officeart/2005/8/layout/bProcess4"/>
    <dgm:cxn modelId="{CF6B9CCE-82F0-4339-9475-C415F793C870}" srcId="{04BF3635-909B-4066-95FC-E09DC671FEF9}" destId="{C78F3288-EDB1-478E-B349-E8618534EBE1}" srcOrd="2" destOrd="0" parTransId="{4A3E122A-9935-4DB9-A808-7EC2EFC39908}" sibTransId="{FF669676-E37E-44D5-9F4B-537AC6555D95}"/>
    <dgm:cxn modelId="{27E4A655-513A-4CF2-911D-1128E28EB754}" type="presOf" srcId="{085BD8ED-0B9D-40F9-9182-A7B705142262}" destId="{46277F5B-A9FD-4223-BEF8-9629C25D8275}" srcOrd="0" destOrd="0" presId="urn:microsoft.com/office/officeart/2005/8/layout/bProcess4"/>
    <dgm:cxn modelId="{0C35289C-C439-4D98-8BE8-2290BF13C35E}" type="presOf" srcId="{C78F3288-EDB1-478E-B349-E8618534EBE1}" destId="{9DFD708E-D063-41FA-BA30-16F4EF5BDEC3}" srcOrd="0" destOrd="0" presId="urn:microsoft.com/office/officeart/2005/8/layout/bProcess4"/>
    <dgm:cxn modelId="{3809256E-2619-414E-9F0C-38CAAC81F55C}" type="presOf" srcId="{057DDDDD-A21A-4E01-9580-1AF012C6E766}" destId="{9A3F1DE3-3FB4-4F34-970F-AE1093AB13F5}" srcOrd="0" destOrd="0" presId="urn:microsoft.com/office/officeart/2005/8/layout/bProcess4"/>
    <dgm:cxn modelId="{65BEB636-378F-4391-82CA-2220B332FD31}" srcId="{04BF3635-909B-4066-95FC-E09DC671FEF9}" destId="{1262660C-2482-439C-802B-0F3B72B8CBAC}" srcOrd="3" destOrd="0" parTransId="{4D5BB753-1519-4DAA-9799-C3D59F1B3C9C}" sibTransId="{59821EAB-FD9D-412A-98F5-DF978F5DAE8D}"/>
    <dgm:cxn modelId="{37D45A0F-EBD0-42B5-B557-1F4FF3792756}" type="presOf" srcId="{D61612D1-BFA2-4DB8-BFD7-3EB16D8BF13A}" destId="{9838C272-C631-4AEF-B4D5-F78D7BE60F2F}" srcOrd="0" destOrd="0" presId="urn:microsoft.com/office/officeart/2005/8/layout/bProcess4"/>
    <dgm:cxn modelId="{C02354F1-34EA-4673-AD4B-0EAA6DE8F444}" type="presOf" srcId="{1262660C-2482-439C-802B-0F3B72B8CBAC}" destId="{E8EDB4BC-C506-41E7-8240-2F73BFDB5861}" srcOrd="0" destOrd="0" presId="urn:microsoft.com/office/officeart/2005/8/layout/bProcess4"/>
    <dgm:cxn modelId="{A558F3AC-9B1C-491E-B6DF-EAE5E28B1521}" type="presOf" srcId="{013EE3D5-8F92-44DA-8C25-DAA0C0F2004B}" destId="{10A91CE2-1351-4818-BB5A-B1A741F5853E}" srcOrd="0" destOrd="0" presId="urn:microsoft.com/office/officeart/2005/8/layout/bProcess4"/>
    <dgm:cxn modelId="{9805F476-2874-40AC-AE79-143D9204978F}" type="presOf" srcId="{8F83850C-BA7A-4575-99C7-B809E62D1746}" destId="{B2BD4934-0075-471E-9494-AF5E9E741844}" srcOrd="0" destOrd="0" presId="urn:microsoft.com/office/officeart/2005/8/layout/bProcess4"/>
    <dgm:cxn modelId="{4E7E3A9C-A6CD-4FD6-BD0F-27AF2644FF29}" srcId="{04BF3635-909B-4066-95FC-E09DC671FEF9}" destId="{057DDDDD-A21A-4E01-9580-1AF012C6E766}" srcOrd="1" destOrd="0" parTransId="{9A28FFC5-7350-4B45-8AB8-BEEB3ED90DB4}" sibTransId="{8F83850C-BA7A-4575-99C7-B809E62D1746}"/>
    <dgm:cxn modelId="{FCD89430-F1C1-405B-B745-10CBBEE67A64}" type="presOf" srcId="{A51CE899-F06D-47B9-9D9A-440273B19589}" destId="{EE6FF74E-2A66-4A33-8BEA-E49C290C9386}" srcOrd="0" destOrd="0" presId="urn:microsoft.com/office/officeart/2005/8/layout/bProcess4"/>
    <dgm:cxn modelId="{D067FE41-EDD8-4756-B9F5-5D894FB8714C}" srcId="{04BF3635-909B-4066-95FC-E09DC671FEF9}" destId="{B6DE2F5C-F1E7-43DB-8B77-A4E0573B8075}" srcOrd="4" destOrd="0" parTransId="{AC79F5A4-2D92-44BD-9DF0-6FDE876F7518}" sibTransId="{D61612D1-BFA2-4DB8-BFD7-3EB16D8BF13A}"/>
    <dgm:cxn modelId="{C368F3DE-1D5D-4C7A-8C89-9B322A06608F}" type="presOf" srcId="{2CAEE7B4-C0EE-472C-A7C5-7D15C84CCA5E}" destId="{5A74DEF5-5323-446E-A0AC-63D4C6BECAE1}" srcOrd="0" destOrd="0" presId="urn:microsoft.com/office/officeart/2005/8/layout/bProcess4"/>
    <dgm:cxn modelId="{CD69717E-2E8C-4A8F-B687-BEB83FC3BCA5}" type="presOf" srcId="{34CDFA5C-DE2C-4070-888F-AD444ABE483E}" destId="{493DAEAC-D981-43AB-98CF-F01D5F5130C0}" srcOrd="0" destOrd="0" presId="urn:microsoft.com/office/officeart/2005/8/layout/bProcess4"/>
    <dgm:cxn modelId="{1AF159E4-CF3A-47AD-8C10-340F3BC2FFF3}" type="presParOf" srcId="{CFAF3A8C-B991-41B2-939E-8DA70B74E908}" destId="{BE6A9057-3D81-40B1-8E7D-78AE3CC3E8BA}" srcOrd="0" destOrd="0" presId="urn:microsoft.com/office/officeart/2005/8/layout/bProcess4"/>
    <dgm:cxn modelId="{72E6BB5C-F171-4E6A-845C-1FE458E1E5EB}" type="presParOf" srcId="{BE6A9057-3D81-40B1-8E7D-78AE3CC3E8BA}" destId="{9218645B-1B59-49BA-96C5-DDD4FA0EF621}" srcOrd="0" destOrd="0" presId="urn:microsoft.com/office/officeart/2005/8/layout/bProcess4"/>
    <dgm:cxn modelId="{42CD012E-90C7-4B4D-A578-B5FF9839058A}" type="presParOf" srcId="{BE6A9057-3D81-40B1-8E7D-78AE3CC3E8BA}" destId="{EE6FF74E-2A66-4A33-8BEA-E49C290C9386}" srcOrd="1" destOrd="0" presId="urn:microsoft.com/office/officeart/2005/8/layout/bProcess4"/>
    <dgm:cxn modelId="{2E35641F-DBB5-4F83-BC25-547A8F8111D0}" type="presParOf" srcId="{CFAF3A8C-B991-41B2-939E-8DA70B74E908}" destId="{493DAEAC-D981-43AB-98CF-F01D5F5130C0}" srcOrd="1" destOrd="0" presId="urn:microsoft.com/office/officeart/2005/8/layout/bProcess4"/>
    <dgm:cxn modelId="{8EF0F092-6D2C-4704-9A18-499F30DBB15E}" type="presParOf" srcId="{CFAF3A8C-B991-41B2-939E-8DA70B74E908}" destId="{D0C0042C-0F1C-4AC6-9AA7-91688A43DE22}" srcOrd="2" destOrd="0" presId="urn:microsoft.com/office/officeart/2005/8/layout/bProcess4"/>
    <dgm:cxn modelId="{A4952977-2031-4245-9489-DF10CAAAE571}" type="presParOf" srcId="{D0C0042C-0F1C-4AC6-9AA7-91688A43DE22}" destId="{284F50A1-D88B-4E61-962C-86F60EF26EDF}" srcOrd="0" destOrd="0" presId="urn:microsoft.com/office/officeart/2005/8/layout/bProcess4"/>
    <dgm:cxn modelId="{F621DDC6-66F2-4C4A-800C-EF6F53F18021}" type="presParOf" srcId="{D0C0042C-0F1C-4AC6-9AA7-91688A43DE22}" destId="{9A3F1DE3-3FB4-4F34-970F-AE1093AB13F5}" srcOrd="1" destOrd="0" presId="urn:microsoft.com/office/officeart/2005/8/layout/bProcess4"/>
    <dgm:cxn modelId="{6707DC54-92C7-4A5B-944E-0E711AE162C0}" type="presParOf" srcId="{CFAF3A8C-B991-41B2-939E-8DA70B74E908}" destId="{B2BD4934-0075-471E-9494-AF5E9E741844}" srcOrd="3" destOrd="0" presId="urn:microsoft.com/office/officeart/2005/8/layout/bProcess4"/>
    <dgm:cxn modelId="{409B31CC-52B2-4E23-88D6-0CCEF8CAAE27}" type="presParOf" srcId="{CFAF3A8C-B991-41B2-939E-8DA70B74E908}" destId="{7CA806D2-3E8C-43D2-9F96-F78439C2483F}" srcOrd="4" destOrd="0" presId="urn:microsoft.com/office/officeart/2005/8/layout/bProcess4"/>
    <dgm:cxn modelId="{B1ABF566-D835-4131-9743-8D816B0E7AD8}" type="presParOf" srcId="{7CA806D2-3E8C-43D2-9F96-F78439C2483F}" destId="{678B9086-B395-426B-9867-DC5FA4942889}" srcOrd="0" destOrd="0" presId="urn:microsoft.com/office/officeart/2005/8/layout/bProcess4"/>
    <dgm:cxn modelId="{69BF383D-1FF6-4D5F-9CF4-B8A7E46FBAF8}" type="presParOf" srcId="{7CA806D2-3E8C-43D2-9F96-F78439C2483F}" destId="{9DFD708E-D063-41FA-BA30-16F4EF5BDEC3}" srcOrd="1" destOrd="0" presId="urn:microsoft.com/office/officeart/2005/8/layout/bProcess4"/>
    <dgm:cxn modelId="{1C37C5BB-57FB-4D84-868D-9C3116CD98DB}" type="presParOf" srcId="{CFAF3A8C-B991-41B2-939E-8DA70B74E908}" destId="{72D84B30-C8E0-4F8A-8B85-AD3F80FB684C}" srcOrd="5" destOrd="0" presId="urn:microsoft.com/office/officeart/2005/8/layout/bProcess4"/>
    <dgm:cxn modelId="{86A82B80-8768-45A5-9611-571A9C89719C}" type="presParOf" srcId="{CFAF3A8C-B991-41B2-939E-8DA70B74E908}" destId="{5209D446-7829-440E-BB17-70A10D454958}" srcOrd="6" destOrd="0" presId="urn:microsoft.com/office/officeart/2005/8/layout/bProcess4"/>
    <dgm:cxn modelId="{63715C62-E113-472C-9FA5-1E78BEC45E5E}" type="presParOf" srcId="{5209D446-7829-440E-BB17-70A10D454958}" destId="{7A24F473-C275-4F90-877F-AA4CC7D603FA}" srcOrd="0" destOrd="0" presId="urn:microsoft.com/office/officeart/2005/8/layout/bProcess4"/>
    <dgm:cxn modelId="{98AF0094-A47D-4B07-B7CC-C92096423A46}" type="presParOf" srcId="{5209D446-7829-440E-BB17-70A10D454958}" destId="{E8EDB4BC-C506-41E7-8240-2F73BFDB5861}" srcOrd="1" destOrd="0" presId="urn:microsoft.com/office/officeart/2005/8/layout/bProcess4"/>
    <dgm:cxn modelId="{D6C156C6-9BCD-4171-8507-12322D03019A}" type="presParOf" srcId="{CFAF3A8C-B991-41B2-939E-8DA70B74E908}" destId="{2C61F24D-A986-4C74-A84B-830366F11B81}" srcOrd="7" destOrd="0" presId="urn:microsoft.com/office/officeart/2005/8/layout/bProcess4"/>
    <dgm:cxn modelId="{2DD08936-1F67-483F-B62A-216317E8743A}" type="presParOf" srcId="{CFAF3A8C-B991-41B2-939E-8DA70B74E908}" destId="{EC911C05-8A1A-473E-AF2E-ECB67584CBB6}" srcOrd="8" destOrd="0" presId="urn:microsoft.com/office/officeart/2005/8/layout/bProcess4"/>
    <dgm:cxn modelId="{9C1696C4-28EE-4E23-8DE4-59A112327846}" type="presParOf" srcId="{EC911C05-8A1A-473E-AF2E-ECB67584CBB6}" destId="{EF921E61-DB1E-45A5-951D-0120A8602A90}" srcOrd="0" destOrd="0" presId="urn:microsoft.com/office/officeart/2005/8/layout/bProcess4"/>
    <dgm:cxn modelId="{24910F0C-28A9-41EF-A6BA-551C32D38F90}" type="presParOf" srcId="{EC911C05-8A1A-473E-AF2E-ECB67584CBB6}" destId="{B577A694-DDCF-493A-8C9C-86CFF7AFB10A}" srcOrd="1" destOrd="0" presId="urn:microsoft.com/office/officeart/2005/8/layout/bProcess4"/>
    <dgm:cxn modelId="{1E4C64BB-86AE-4871-B949-525B85F5D72D}" type="presParOf" srcId="{CFAF3A8C-B991-41B2-939E-8DA70B74E908}" destId="{9838C272-C631-4AEF-B4D5-F78D7BE60F2F}" srcOrd="9" destOrd="0" presId="urn:microsoft.com/office/officeart/2005/8/layout/bProcess4"/>
    <dgm:cxn modelId="{166873DA-AE8A-4B7A-B5D5-5C90DB1DFDDC}" type="presParOf" srcId="{CFAF3A8C-B991-41B2-939E-8DA70B74E908}" destId="{B88F6C36-596E-4BCF-AD0B-95CF2BFA3954}" srcOrd="10" destOrd="0" presId="urn:microsoft.com/office/officeart/2005/8/layout/bProcess4"/>
    <dgm:cxn modelId="{F770A8BE-91DA-4AF1-A5F9-BEB0E8C5F94B}" type="presParOf" srcId="{B88F6C36-596E-4BCF-AD0B-95CF2BFA3954}" destId="{7ACFD41A-BB2E-4C0C-9FBC-82CE6AA6C131}" srcOrd="0" destOrd="0" presId="urn:microsoft.com/office/officeart/2005/8/layout/bProcess4"/>
    <dgm:cxn modelId="{386794D8-3FCD-45B6-8041-3667D47BC686}" type="presParOf" srcId="{B88F6C36-596E-4BCF-AD0B-95CF2BFA3954}" destId="{46277F5B-A9FD-4223-BEF8-9629C25D8275}" srcOrd="1" destOrd="0" presId="urn:microsoft.com/office/officeart/2005/8/layout/bProcess4"/>
    <dgm:cxn modelId="{66A03D5D-7909-42FC-B5E2-128D53D354F3}" type="presParOf" srcId="{CFAF3A8C-B991-41B2-939E-8DA70B74E908}" destId="{17F09366-3653-4C97-B18E-B0BA2569C546}" srcOrd="11" destOrd="0" presId="urn:microsoft.com/office/officeart/2005/8/layout/bProcess4"/>
    <dgm:cxn modelId="{0032B602-E643-4CFE-94B0-5D15FEB51AED}" type="presParOf" srcId="{CFAF3A8C-B991-41B2-939E-8DA70B74E908}" destId="{2DABE702-2C57-46BD-A0C9-54F258D5DB1B}" srcOrd="12" destOrd="0" presId="urn:microsoft.com/office/officeart/2005/8/layout/bProcess4"/>
    <dgm:cxn modelId="{CFEFE2A3-3108-46CC-AB2E-8405F6D33625}" type="presParOf" srcId="{2DABE702-2C57-46BD-A0C9-54F258D5DB1B}" destId="{A621C68B-9CD7-4DD2-A294-402599308287}" srcOrd="0" destOrd="0" presId="urn:microsoft.com/office/officeart/2005/8/layout/bProcess4"/>
    <dgm:cxn modelId="{4EB4E968-77C6-4FB4-9412-3BB3FEAD7B5A}" type="presParOf" srcId="{2DABE702-2C57-46BD-A0C9-54F258D5DB1B}" destId="{10A91CE2-1351-4818-BB5A-B1A741F5853E}" srcOrd="1" destOrd="0" presId="urn:microsoft.com/office/officeart/2005/8/layout/bProcess4"/>
    <dgm:cxn modelId="{B9A1BED1-BB5F-40EA-BD88-1A808B1CA2AB}" type="presParOf" srcId="{CFAF3A8C-B991-41B2-939E-8DA70B74E908}" destId="{91E4471F-F7AA-41DF-8217-1DE7AFDFAF23}" srcOrd="13" destOrd="0" presId="urn:microsoft.com/office/officeart/2005/8/layout/bProcess4"/>
    <dgm:cxn modelId="{9F5490D9-AC22-417F-B934-524F267B6053}" type="presParOf" srcId="{CFAF3A8C-B991-41B2-939E-8DA70B74E908}" destId="{5767734F-6D41-47C6-963B-CCD8B637934A}" srcOrd="14" destOrd="0" presId="urn:microsoft.com/office/officeart/2005/8/layout/bProcess4"/>
    <dgm:cxn modelId="{C63A4070-2879-42A5-BA1B-FAA69F14FD39}" type="presParOf" srcId="{5767734F-6D41-47C6-963B-CCD8B637934A}" destId="{B8BCD4B8-FBCA-4DBF-88A8-431AF34CF563}" srcOrd="0" destOrd="0" presId="urn:microsoft.com/office/officeart/2005/8/layout/bProcess4"/>
    <dgm:cxn modelId="{E5203BD4-6C35-4307-9ED7-E5A4352963D3}" type="presParOf" srcId="{5767734F-6D41-47C6-963B-CCD8B637934A}" destId="{4219A46B-CFAA-4C92-95A7-BB048923CA91}" srcOrd="1" destOrd="0" presId="urn:microsoft.com/office/officeart/2005/8/layout/bProcess4"/>
    <dgm:cxn modelId="{42115E58-91FE-4DB9-B73B-778FA64ADCC5}" type="presParOf" srcId="{CFAF3A8C-B991-41B2-939E-8DA70B74E908}" destId="{70ACAA9D-0E46-482C-8559-F57DDD1A5CC8}" srcOrd="15" destOrd="0" presId="urn:microsoft.com/office/officeart/2005/8/layout/bProcess4"/>
    <dgm:cxn modelId="{27B80F95-92A7-49DC-AF48-11A67146468E}" type="presParOf" srcId="{CFAF3A8C-B991-41B2-939E-8DA70B74E908}" destId="{1DDB2385-4701-48A4-A9F9-3516D15E0BCB}" srcOrd="16" destOrd="0" presId="urn:microsoft.com/office/officeart/2005/8/layout/bProcess4"/>
    <dgm:cxn modelId="{186E3A15-08C0-42B2-A864-19995BA1B68F}" type="presParOf" srcId="{1DDB2385-4701-48A4-A9F9-3516D15E0BCB}" destId="{4E637EEE-7D4B-4C96-A90B-6A757672EEFD}" srcOrd="0" destOrd="0" presId="urn:microsoft.com/office/officeart/2005/8/layout/bProcess4"/>
    <dgm:cxn modelId="{EE6A51B1-6538-4101-B848-D4E4AFE53D99}" type="presParOf" srcId="{1DDB2385-4701-48A4-A9F9-3516D15E0BCB}" destId="{5A74DEF5-5323-446E-A0AC-63D4C6BECAE1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7EE3C-B368-43DB-94B8-A70A63C3581F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4B1BCA-8C72-4F9F-B11D-F866C668BA8F}">
      <dgm:prSet phldrT="[Texto]"/>
      <dgm:spPr/>
      <dgm:t>
        <a:bodyPr/>
        <a:lstStyle/>
        <a:p>
          <a:r>
            <a:rPr lang="es-ES" dirty="0" smtClean="0"/>
            <a:t>Jefe de departamento de informática </a:t>
          </a:r>
          <a:endParaRPr lang="es-ES" dirty="0"/>
        </a:p>
      </dgm:t>
    </dgm:pt>
    <dgm:pt modelId="{EC1B76DB-D4E5-4B3C-A7B0-411F20AA658C}" type="parTrans" cxnId="{24579E89-8A9B-492C-8D1C-B74322162B2A}">
      <dgm:prSet/>
      <dgm:spPr/>
      <dgm:t>
        <a:bodyPr/>
        <a:lstStyle/>
        <a:p>
          <a:endParaRPr lang="es-ES"/>
        </a:p>
      </dgm:t>
    </dgm:pt>
    <dgm:pt modelId="{05E29A24-8F3D-43C8-ABDD-A1982FEE885F}" type="sibTrans" cxnId="{24579E89-8A9B-492C-8D1C-B74322162B2A}">
      <dgm:prSet/>
      <dgm:spPr/>
      <dgm:t>
        <a:bodyPr/>
        <a:lstStyle/>
        <a:p>
          <a:endParaRPr lang="es-ES"/>
        </a:p>
      </dgm:t>
    </dgm:pt>
    <dgm:pt modelId="{74C11529-3434-483B-88B5-D1956B87FDA5}">
      <dgm:prSet phldrT="[Texto]"/>
      <dgm:spPr/>
      <dgm:t>
        <a:bodyPr/>
        <a:lstStyle/>
        <a:p>
          <a:r>
            <a:rPr lang="es-ES" dirty="0" smtClean="0"/>
            <a:t>Soporte técnico </a:t>
          </a:r>
          <a:endParaRPr lang="es-ES" dirty="0"/>
        </a:p>
      </dgm:t>
    </dgm:pt>
    <dgm:pt modelId="{921A8A79-B16D-406F-9EE3-5E12FD5B9BD5}" type="parTrans" cxnId="{55A35988-572A-47B0-B58A-C2E1628F9851}">
      <dgm:prSet/>
      <dgm:spPr/>
      <dgm:t>
        <a:bodyPr/>
        <a:lstStyle/>
        <a:p>
          <a:endParaRPr lang="es-ES"/>
        </a:p>
      </dgm:t>
    </dgm:pt>
    <dgm:pt modelId="{F0F3CC86-0526-4B2C-864E-862F5B3DB3D7}" type="sibTrans" cxnId="{55A35988-572A-47B0-B58A-C2E1628F9851}">
      <dgm:prSet/>
      <dgm:spPr/>
      <dgm:t>
        <a:bodyPr/>
        <a:lstStyle/>
        <a:p>
          <a:endParaRPr lang="es-ES"/>
        </a:p>
      </dgm:t>
    </dgm:pt>
    <dgm:pt modelId="{B92570AC-5B32-43BB-B346-AC4836E450ED}">
      <dgm:prSet phldrT="[Texto]"/>
      <dgm:spPr/>
      <dgm:t>
        <a:bodyPr/>
        <a:lstStyle/>
        <a:p>
          <a:r>
            <a:rPr lang="es-ES" dirty="0" smtClean="0"/>
            <a:t>Administradores de  la red  y/o base de datos </a:t>
          </a:r>
          <a:endParaRPr lang="es-ES" dirty="0"/>
        </a:p>
      </dgm:t>
    </dgm:pt>
    <dgm:pt modelId="{EA6E9512-BD4A-4B06-A92A-2D9E80BEF99C}" type="parTrans" cxnId="{6AA8E570-5ED7-48D0-8BCE-53D5B484F7F2}">
      <dgm:prSet/>
      <dgm:spPr/>
      <dgm:t>
        <a:bodyPr/>
        <a:lstStyle/>
        <a:p>
          <a:endParaRPr lang="es-ES"/>
        </a:p>
      </dgm:t>
    </dgm:pt>
    <dgm:pt modelId="{55C461C0-0DBD-4564-9190-A0ED071B3091}" type="sibTrans" cxnId="{6AA8E570-5ED7-48D0-8BCE-53D5B484F7F2}">
      <dgm:prSet/>
      <dgm:spPr/>
      <dgm:t>
        <a:bodyPr/>
        <a:lstStyle/>
        <a:p>
          <a:endParaRPr lang="es-ES"/>
        </a:p>
      </dgm:t>
    </dgm:pt>
    <dgm:pt modelId="{A291D3D6-EE64-4F57-A810-ECE92BFD56BB}">
      <dgm:prSet phldrT="[Texto]"/>
      <dgm:spPr/>
      <dgm:t>
        <a:bodyPr/>
        <a:lstStyle/>
        <a:p>
          <a:r>
            <a:rPr lang="es-ES" dirty="0" err="1" smtClean="0"/>
            <a:t>Laboratoritas</a:t>
          </a:r>
          <a:r>
            <a:rPr lang="es-ES" dirty="0" smtClean="0"/>
            <a:t> </a:t>
          </a:r>
          <a:endParaRPr lang="es-ES" dirty="0"/>
        </a:p>
      </dgm:t>
    </dgm:pt>
    <dgm:pt modelId="{6B96AD3A-BC4E-4185-B86D-44159DC739A2}" type="parTrans" cxnId="{5B78BF39-1CC4-4AF7-B9D8-33E55FEF743F}">
      <dgm:prSet/>
      <dgm:spPr/>
      <dgm:t>
        <a:bodyPr/>
        <a:lstStyle/>
        <a:p>
          <a:endParaRPr lang="es-ES"/>
        </a:p>
      </dgm:t>
    </dgm:pt>
    <dgm:pt modelId="{3D397368-0921-4A8C-9C34-FB5E077F4840}" type="sibTrans" cxnId="{5B78BF39-1CC4-4AF7-B9D8-33E55FEF743F}">
      <dgm:prSet/>
      <dgm:spPr/>
      <dgm:t>
        <a:bodyPr/>
        <a:lstStyle/>
        <a:p>
          <a:endParaRPr lang="es-ES"/>
        </a:p>
      </dgm:t>
    </dgm:pt>
    <dgm:pt modelId="{B9D14667-FD44-4C1F-97B4-5F21A7258E2B}" type="pres">
      <dgm:prSet presAssocID="{75D7EE3C-B368-43DB-94B8-A70A63C358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DE010F-9F34-4338-9A81-69F45ADB4686}" type="pres">
      <dgm:prSet presAssocID="{75D7EE3C-B368-43DB-94B8-A70A63C3581F}" presName="dummyMaxCanvas" presStyleCnt="0"/>
      <dgm:spPr/>
    </dgm:pt>
    <dgm:pt modelId="{850B1485-B1B8-49A4-BAD5-705FD7E76B93}" type="pres">
      <dgm:prSet presAssocID="{75D7EE3C-B368-43DB-94B8-A70A63C3581F}" presName="parentComposite" presStyleCnt="0"/>
      <dgm:spPr/>
    </dgm:pt>
    <dgm:pt modelId="{F3D10ABD-791A-4120-83A6-68C57822204F}" type="pres">
      <dgm:prSet presAssocID="{75D7EE3C-B368-43DB-94B8-A70A63C3581F}" presName="parent1" presStyleLbl="alignAccFollowNode1" presStyleIdx="0" presStyleCnt="4" custLinFactNeighborX="14813" custLinFactNeighborY="9333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6A5D8D21-FF37-413F-99FA-15B20DE9EA93}" type="pres">
      <dgm:prSet presAssocID="{75D7EE3C-B368-43DB-94B8-A70A63C3581F}" presName="parent2" presStyleLbl="alignAccFollowNode1" presStyleIdx="1" presStyleCnt="4" custLinFactNeighborX="-7409" custLinFactNeighborY="7333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C2ECBD33-7B97-4B50-B708-BA783AFE85BD}" type="pres">
      <dgm:prSet presAssocID="{75D7EE3C-B368-43DB-94B8-A70A63C3581F}" presName="childrenComposite" presStyleCnt="0"/>
      <dgm:spPr/>
    </dgm:pt>
    <dgm:pt modelId="{1C7305CB-198A-4198-B4FB-2DF03F7BE1C5}" type="pres">
      <dgm:prSet presAssocID="{75D7EE3C-B368-43DB-94B8-A70A63C3581F}" presName="dummyMaxCanvas_ChildArea" presStyleCnt="0"/>
      <dgm:spPr/>
    </dgm:pt>
    <dgm:pt modelId="{59C6D186-6CCC-4FF0-B26F-1EED32F85ADD}" type="pres">
      <dgm:prSet presAssocID="{75D7EE3C-B368-43DB-94B8-A70A63C3581F}" presName="fulcrum" presStyleLbl="alignAccFollowNode1" presStyleIdx="2" presStyleCnt="4"/>
      <dgm:spPr/>
    </dgm:pt>
    <dgm:pt modelId="{BE98F8C0-8C74-4645-AE08-88637E4B7C25}" type="pres">
      <dgm:prSet presAssocID="{75D7EE3C-B368-43DB-94B8-A70A63C3581F}" presName="balance_11" presStyleLbl="alignAccFollowNode1" presStyleIdx="3" presStyleCnt="4">
        <dgm:presLayoutVars>
          <dgm:bulletEnabled val="1"/>
        </dgm:presLayoutVars>
      </dgm:prSet>
      <dgm:spPr/>
    </dgm:pt>
    <dgm:pt modelId="{CA23B07E-3231-48B0-A86D-2FBB16E70902}" type="pres">
      <dgm:prSet presAssocID="{75D7EE3C-B368-43DB-94B8-A70A63C3581F}" presName="left_11_1" presStyleLbl="node1" presStyleIdx="0" presStyleCnt="2" custScaleY="60198" custLinFactNeighborX="11109" custLinFactNeighborY="14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042F9C-00A6-42DF-BF7E-DA5F027B4EA5}" type="pres">
      <dgm:prSet presAssocID="{75D7EE3C-B368-43DB-94B8-A70A63C3581F}" presName="right_11_1" presStyleLbl="node1" presStyleIdx="1" presStyleCnt="2" custScaleY="66666" custLinFactNeighborX="-3705" custLinFactNeighborY="1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ACF1A4-410F-4D85-B6DE-A189ED70F085}" type="presOf" srcId="{A291D3D6-EE64-4F57-A810-ECE92BFD56BB}" destId="{6A042F9C-00A6-42DF-BF7E-DA5F027B4EA5}" srcOrd="0" destOrd="0" presId="urn:microsoft.com/office/officeart/2005/8/layout/balance1"/>
    <dgm:cxn modelId="{55A35988-572A-47B0-B58A-C2E1628F9851}" srcId="{004B1BCA-8C72-4F9F-B11D-F866C668BA8F}" destId="{74C11529-3434-483B-88B5-D1956B87FDA5}" srcOrd="0" destOrd="0" parTransId="{921A8A79-B16D-406F-9EE3-5E12FD5B9BD5}" sibTransId="{F0F3CC86-0526-4B2C-864E-862F5B3DB3D7}"/>
    <dgm:cxn modelId="{CE2F7833-CC4C-4299-9EBF-E4A8F3E97D7E}" type="presOf" srcId="{B92570AC-5B32-43BB-B346-AC4836E450ED}" destId="{6A5D8D21-FF37-413F-99FA-15B20DE9EA93}" srcOrd="0" destOrd="0" presId="urn:microsoft.com/office/officeart/2005/8/layout/balance1"/>
    <dgm:cxn modelId="{5027D531-57EE-4226-A4B5-4B709FC26783}" type="presOf" srcId="{004B1BCA-8C72-4F9F-B11D-F866C668BA8F}" destId="{F3D10ABD-791A-4120-83A6-68C57822204F}" srcOrd="0" destOrd="0" presId="urn:microsoft.com/office/officeart/2005/8/layout/balance1"/>
    <dgm:cxn modelId="{5B78BF39-1CC4-4AF7-B9D8-33E55FEF743F}" srcId="{B92570AC-5B32-43BB-B346-AC4836E450ED}" destId="{A291D3D6-EE64-4F57-A810-ECE92BFD56BB}" srcOrd="0" destOrd="0" parTransId="{6B96AD3A-BC4E-4185-B86D-44159DC739A2}" sibTransId="{3D397368-0921-4A8C-9C34-FB5E077F4840}"/>
    <dgm:cxn modelId="{1F17A4B0-34C2-47B0-B7E4-2ACD53BA7518}" type="presOf" srcId="{74C11529-3434-483B-88B5-D1956B87FDA5}" destId="{CA23B07E-3231-48B0-A86D-2FBB16E70902}" srcOrd="0" destOrd="0" presId="urn:microsoft.com/office/officeart/2005/8/layout/balance1"/>
    <dgm:cxn modelId="{24579E89-8A9B-492C-8D1C-B74322162B2A}" srcId="{75D7EE3C-B368-43DB-94B8-A70A63C3581F}" destId="{004B1BCA-8C72-4F9F-B11D-F866C668BA8F}" srcOrd="0" destOrd="0" parTransId="{EC1B76DB-D4E5-4B3C-A7B0-411F20AA658C}" sibTransId="{05E29A24-8F3D-43C8-ABDD-A1982FEE885F}"/>
    <dgm:cxn modelId="{6AA8E570-5ED7-48D0-8BCE-53D5B484F7F2}" srcId="{75D7EE3C-B368-43DB-94B8-A70A63C3581F}" destId="{B92570AC-5B32-43BB-B346-AC4836E450ED}" srcOrd="1" destOrd="0" parTransId="{EA6E9512-BD4A-4B06-A92A-2D9E80BEF99C}" sibTransId="{55C461C0-0DBD-4564-9190-A0ED071B3091}"/>
    <dgm:cxn modelId="{A680AACA-AE0F-4276-A2F4-07F2579A37A7}" type="presOf" srcId="{75D7EE3C-B368-43DB-94B8-A70A63C3581F}" destId="{B9D14667-FD44-4C1F-97B4-5F21A7258E2B}" srcOrd="0" destOrd="0" presId="urn:microsoft.com/office/officeart/2005/8/layout/balance1"/>
    <dgm:cxn modelId="{4555B13D-0F37-4CF8-975F-1F0B973C41F0}" type="presParOf" srcId="{B9D14667-FD44-4C1F-97B4-5F21A7258E2B}" destId="{9BDE010F-9F34-4338-9A81-69F45ADB4686}" srcOrd="0" destOrd="0" presId="urn:microsoft.com/office/officeart/2005/8/layout/balance1"/>
    <dgm:cxn modelId="{72AD207F-8094-4E6B-8DCF-7E435B6FA7E2}" type="presParOf" srcId="{B9D14667-FD44-4C1F-97B4-5F21A7258E2B}" destId="{850B1485-B1B8-49A4-BAD5-705FD7E76B93}" srcOrd="1" destOrd="0" presId="urn:microsoft.com/office/officeart/2005/8/layout/balance1"/>
    <dgm:cxn modelId="{32E109DB-44C4-420E-A7F8-43F7957D4810}" type="presParOf" srcId="{850B1485-B1B8-49A4-BAD5-705FD7E76B93}" destId="{F3D10ABD-791A-4120-83A6-68C57822204F}" srcOrd="0" destOrd="0" presId="urn:microsoft.com/office/officeart/2005/8/layout/balance1"/>
    <dgm:cxn modelId="{0CFA1500-0D55-45C2-99D2-643D01F27BA3}" type="presParOf" srcId="{850B1485-B1B8-49A4-BAD5-705FD7E76B93}" destId="{6A5D8D21-FF37-413F-99FA-15B20DE9EA93}" srcOrd="1" destOrd="0" presId="urn:microsoft.com/office/officeart/2005/8/layout/balance1"/>
    <dgm:cxn modelId="{16F92B66-F86B-4043-B056-9CD2F339B89F}" type="presParOf" srcId="{B9D14667-FD44-4C1F-97B4-5F21A7258E2B}" destId="{C2ECBD33-7B97-4B50-B708-BA783AFE85BD}" srcOrd="2" destOrd="0" presId="urn:microsoft.com/office/officeart/2005/8/layout/balance1"/>
    <dgm:cxn modelId="{6BB752CE-DA40-4797-B4A4-73F21510606A}" type="presParOf" srcId="{C2ECBD33-7B97-4B50-B708-BA783AFE85BD}" destId="{1C7305CB-198A-4198-B4FB-2DF03F7BE1C5}" srcOrd="0" destOrd="0" presId="urn:microsoft.com/office/officeart/2005/8/layout/balance1"/>
    <dgm:cxn modelId="{8D50C7F1-98A7-47E8-8C11-40A061919B54}" type="presParOf" srcId="{C2ECBD33-7B97-4B50-B708-BA783AFE85BD}" destId="{59C6D186-6CCC-4FF0-B26F-1EED32F85ADD}" srcOrd="1" destOrd="0" presId="urn:microsoft.com/office/officeart/2005/8/layout/balance1"/>
    <dgm:cxn modelId="{8F300858-6F60-4B8A-8BC2-440D9AADCDE8}" type="presParOf" srcId="{C2ECBD33-7B97-4B50-B708-BA783AFE85BD}" destId="{BE98F8C0-8C74-4645-AE08-88637E4B7C25}" srcOrd="2" destOrd="0" presId="urn:microsoft.com/office/officeart/2005/8/layout/balance1"/>
    <dgm:cxn modelId="{A4FDA603-6651-422F-8D0D-C2E41AF76477}" type="presParOf" srcId="{C2ECBD33-7B97-4B50-B708-BA783AFE85BD}" destId="{CA23B07E-3231-48B0-A86D-2FBB16E70902}" srcOrd="3" destOrd="0" presId="urn:microsoft.com/office/officeart/2005/8/layout/balance1"/>
    <dgm:cxn modelId="{994FCFE1-3864-40B1-8D9D-A8528E798247}" type="presParOf" srcId="{C2ECBD33-7B97-4B50-B708-BA783AFE85BD}" destId="{6A042F9C-00A6-42DF-BF7E-DA5F027B4EA5}" srcOrd="4" destOrd="0" presId="urn:microsoft.com/office/officeart/2005/8/layout/balanc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396632-383E-4027-A4A5-8EA26BE26CA1}" type="datetimeFigureOut">
              <a:rPr lang="es-ES" smtClean="0"/>
              <a:pPr/>
              <a:t>12/11/2009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FB9041-C6C8-4925-BA6A-5DCFC74348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ZAARETH\Mis%20documentos\07%20-%20angelina%20%5bwww%20lokotorrents%20com%5d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4357694"/>
            <a:ext cx="6172200" cy="2017228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Organización en el centro de computo de tu laboratorio</a:t>
            </a:r>
            <a:endParaRPr lang="es-ES" sz="3600" dirty="0">
              <a:solidFill>
                <a:srgbClr val="00B0F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00430" y="1071546"/>
            <a:ext cx="4929222" cy="30469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urlz MT" pitchFamily="82" charset="0"/>
              </a:rPr>
              <a:t>Tu </a:t>
            </a:r>
            <a:r>
              <a:rPr lang="es-ES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urlz MT" pitchFamily="82" charset="0"/>
              </a:rPr>
              <a:t>compu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urlz MT" pitchFamily="82" charset="0"/>
            </a:endParaRPr>
          </a:p>
        </p:txBody>
      </p:sp>
      <p:pic>
        <p:nvPicPr>
          <p:cNvPr id="4" name="07 - angelina [www lokotorrents 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5429264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Soporte  técnico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800" dirty="0" smtClean="0">
                <a:latin typeface="AR HERMANN" pitchFamily="2" charset="0"/>
              </a:rPr>
              <a:t>son  externos  a  la  organización  y  se encargan  de  cubrir  garantías  y  algunas  situaciones  que  el  área  de mantenimiento local no puede resolver</a:t>
            </a:r>
            <a:endParaRPr lang="es-ES" sz="1800" dirty="0">
              <a:latin typeface="AR HERMANN" pitchFamily="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9760" r="1976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tos navidad 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28"/>
            <a:ext cx="6357982" cy="4521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2071670" y="4457343"/>
            <a:ext cx="67866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5000" b="1" cap="all" dirty="0" smtClean="0">
                <a:ln/>
                <a:solidFill>
                  <a:srgbClr val="2DA2BF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 HERMANN" pitchFamily="2" charset="0"/>
              </a:rPr>
              <a:t>fin</a:t>
            </a:r>
            <a:endParaRPr lang="es-ES" sz="15000" b="1" cap="all" dirty="0">
              <a:ln/>
              <a:solidFill>
                <a:srgbClr val="2DA2BF"/>
              </a:solidFill>
              <a:effectLst>
                <a:outerShdw blurRad="19685" dist="12700" dir="5400000" algn="tl" rotWithShape="0">
                  <a:srgbClr val="2DA2BF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 HERMAN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643446"/>
            <a:ext cx="6172200" cy="17383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3200" dirty="0" smtClean="0"/>
              <a:t>Alumna : </a:t>
            </a:r>
            <a:r>
              <a:rPr lang="es-ES" sz="3200" dirty="0" err="1" smtClean="0"/>
              <a:t>Zaareth</a:t>
            </a:r>
            <a:r>
              <a:rPr lang="es-ES" sz="3200" dirty="0" smtClean="0"/>
              <a:t> Cerón Rosas</a:t>
            </a:r>
          </a:p>
          <a:p>
            <a:pPr algn="ctr"/>
            <a:r>
              <a:rPr lang="es-ES" sz="3200" dirty="0" smtClean="0"/>
              <a:t>Grupo:301 NL.6  </a:t>
            </a:r>
          </a:p>
          <a:p>
            <a:pPr algn="ctr"/>
            <a:r>
              <a:rPr lang="es-ES" sz="3200" dirty="0" smtClean="0"/>
              <a:t> OPERAR EL EQUIPO DE COMPUTO</a:t>
            </a:r>
          </a:p>
          <a:p>
            <a:endParaRPr lang="es-ES" sz="3200" dirty="0"/>
          </a:p>
        </p:txBody>
      </p:sp>
      <p:pic>
        <p:nvPicPr>
          <p:cNvPr id="4" name="4 Marcador de posición de imagen" descr="activision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115" b="8115"/>
          <a:stretch>
            <a:fillRect/>
          </a:stretch>
        </p:blipFill>
        <p:spPr>
          <a:xfrm>
            <a:off x="2357422" y="189968"/>
            <a:ext cx="6557978" cy="438204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 rot="5400000">
            <a:off x="3948219" y="2602313"/>
            <a:ext cx="6309360" cy="1653373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¿CUAL ES LA ORGANIZACIÓN DEL LABORATORIO DE INFORMATICA? </a:t>
            </a:r>
            <a:endParaRPr lang="es-ES" sz="3200" dirty="0"/>
          </a:p>
        </p:txBody>
      </p:sp>
      <p:pic>
        <p:nvPicPr>
          <p:cNvPr id="1026" name="Picture 2" descr="E:\hardware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000" r="5000"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 NECESARIO TENER UN REGLAMENTO INTERNO EN LA SALA DE COMPUTO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85720" y="1857364"/>
          <a:ext cx="757242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0" y="857232"/>
          <a:ext cx="8429684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214282" y="214290"/>
            <a:ext cx="86042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Organización  de un laboratorio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662467" y="2888065"/>
            <a:ext cx="6309360" cy="1081869"/>
          </a:xfrm>
        </p:spPr>
        <p:txBody>
          <a:bodyPr>
            <a:noAutofit/>
          </a:bodyPr>
          <a:lstStyle/>
          <a:p>
            <a:r>
              <a:rPr lang="es-ES" sz="2800" dirty="0" smtClean="0"/>
              <a:t>Jefe de departamento de informática</a:t>
            </a:r>
            <a:endParaRPr lang="es-ES" sz="2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43768" y="214290"/>
            <a:ext cx="1524000" cy="5786478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latin typeface="AR HERMANN" pitchFamily="2" charset="0"/>
              </a:rPr>
              <a:t>se encarga de coordinar las actividades  del  laboratorio  de  cómputo,  además  de  tomar  decisiones acerca  del  equipo,  programas </a:t>
            </a:r>
            <a:endParaRPr lang="es-ES" sz="2000" dirty="0">
              <a:latin typeface="AR HERMANN" pitchFamily="2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31 0.01042 L -0.07431 0.01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5400000">
            <a:off x="3591029" y="2959503"/>
            <a:ext cx="6309360" cy="93899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</a:t>
            </a:r>
            <a:r>
              <a:rPr lang="es-ES" sz="3100" dirty="0" smtClean="0"/>
              <a:t>Administradores de la red y/o base de datos</a:t>
            </a:r>
            <a:endParaRPr lang="es-ES" sz="31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7143768" y="214290"/>
            <a:ext cx="1524000" cy="4956048"/>
          </a:xfrm>
        </p:spPr>
        <p:txBody>
          <a:bodyPr/>
          <a:lstStyle/>
          <a:p>
            <a:pPr algn="ctr"/>
            <a:r>
              <a:rPr lang="es-ES" sz="2000" dirty="0" smtClean="0">
                <a:latin typeface="AR HERMANN" pitchFamily="2" charset="0"/>
              </a:rPr>
              <a:t>Su función es, otorgar  todos los servicios que los usuarios solicitan con respecto a información  y recursos compartidos. </a:t>
            </a:r>
          </a:p>
          <a:p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9885" r="198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483872" y="3066660"/>
            <a:ext cx="6309360" cy="724679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Mantenimiento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58016" y="214290"/>
            <a:ext cx="1714512" cy="4956048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latin typeface="AR HERMANN" pitchFamily="2" charset="0"/>
              </a:rPr>
              <a:t>su  cargo  es atender  todos  los  problemas reportados  de  hardware  y  software  que  pueden  presentarse  en  el laboratorio o formar parte de la propia organización</a:t>
            </a:r>
            <a:endParaRPr lang="es-ES" sz="2000" dirty="0">
              <a:latin typeface="AR HERMAN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20" b="17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555310" y="2995222"/>
            <a:ext cx="6309360" cy="86755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LABORATORISTAS 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00892" y="214290"/>
            <a:ext cx="1857388" cy="6643710"/>
          </a:xfrm>
        </p:spPr>
        <p:txBody>
          <a:bodyPr>
            <a:noAutofit/>
          </a:bodyPr>
          <a:lstStyle/>
          <a:p>
            <a:pPr algn="ctr"/>
            <a:r>
              <a:rPr lang="es-ES" sz="1600" dirty="0" smtClean="0">
                <a:latin typeface="AR HERMANN" pitchFamily="2" charset="0"/>
              </a:rPr>
              <a:t>Se  encuentra en el  laboratorio  físicamente  y  sus  funciones principales  son  apoyar  a  los  usuarios  cuando  lo  requieran,  cuidar  el orden,  higiene,  seguridad,  haciendo  que  el  reglamento  se  cumpla  y reportar a la persona adecuada cualquier problema que se escape de  sus responsabilidades. </a:t>
            </a:r>
          </a:p>
          <a:p>
            <a:pPr algn="ctr"/>
            <a:r>
              <a:rPr lang="es-ES" sz="1600" dirty="0" smtClean="0">
                <a:latin typeface="AR HERMANN" pitchFamily="2" charset="0"/>
              </a:rPr>
              <a:t>entran en </a:t>
            </a:r>
            <a:endParaRPr lang="es-ES" sz="1600" dirty="0">
              <a:latin typeface="AR HERMANN" pitchFamily="2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000" r="200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260</Words>
  <Application>Microsoft Office PowerPoint</Application>
  <PresentationFormat>Presentación en pantalla (4:3)</PresentationFormat>
  <Paragraphs>33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Diapositiva 1</vt:lpstr>
      <vt:lpstr>Diapositiva 2</vt:lpstr>
      <vt:lpstr>¿CUAL ES LA ORGANIZACIÓN DEL LABORATORIO DE INFORMATICA? </vt:lpstr>
      <vt:lpstr>ES NECESARIO TENER UN REGLAMENTO INTERNO EN LA SALA DE COMPUTO</vt:lpstr>
      <vt:lpstr>Diapositiva 5</vt:lpstr>
      <vt:lpstr>Jefe de departamento de informática</vt:lpstr>
      <vt:lpstr>   Administradores de la red y/o base de datos</vt:lpstr>
      <vt:lpstr>Mantenimiento</vt:lpstr>
      <vt:lpstr>LABORATORISTAS </vt:lpstr>
      <vt:lpstr>Soporte  técnico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</dc:creator>
  <cp:lastModifiedBy>ZAARETH</cp:lastModifiedBy>
  <cp:revision>18</cp:revision>
  <dcterms:created xsi:type="dcterms:W3CDTF">2009-11-12T16:10:09Z</dcterms:created>
  <dcterms:modified xsi:type="dcterms:W3CDTF">2009-11-12T16:21:56Z</dcterms:modified>
</cp:coreProperties>
</file>