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F3635-909B-4066-95FC-E09DC671FEF9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A51CE899-F06D-47B9-9D9A-440273B19589}">
      <dgm:prSet phldrT="[Texto]"/>
      <dgm:spPr/>
      <dgm:t>
        <a:bodyPr/>
        <a:lstStyle/>
        <a:p>
          <a:r>
            <a:rPr lang="es-ES" dirty="0" smtClean="0"/>
            <a:t>NO TIRAR BASURA </a:t>
          </a:r>
          <a:endParaRPr lang="es-ES" dirty="0"/>
        </a:p>
      </dgm:t>
    </dgm:pt>
    <dgm:pt modelId="{B21E77EF-1FD4-409D-B530-43505D2ACA1E}" type="parTrans" cxnId="{50FA2E92-F5DA-4858-B22F-AAF8360CC2E1}">
      <dgm:prSet/>
      <dgm:spPr/>
      <dgm:t>
        <a:bodyPr/>
        <a:lstStyle/>
        <a:p>
          <a:endParaRPr lang="es-ES"/>
        </a:p>
      </dgm:t>
    </dgm:pt>
    <dgm:pt modelId="{34CDFA5C-DE2C-4070-888F-AD444ABE483E}" type="sibTrans" cxnId="{50FA2E92-F5DA-4858-B22F-AAF8360CC2E1}">
      <dgm:prSet/>
      <dgm:spPr/>
      <dgm:t>
        <a:bodyPr/>
        <a:lstStyle/>
        <a:p>
          <a:endParaRPr lang="es-ES"/>
        </a:p>
      </dgm:t>
    </dgm:pt>
    <dgm:pt modelId="{057DDDDD-A21A-4E01-9580-1AF012C6E766}">
      <dgm:prSet phldrT="[Texto]"/>
      <dgm:spPr/>
      <dgm:t>
        <a:bodyPr/>
        <a:lstStyle/>
        <a:p>
          <a:r>
            <a:rPr lang="es-ES" dirty="0" smtClean="0"/>
            <a:t>NO ENTRAR CON ALIMENTOS </a:t>
          </a:r>
          <a:endParaRPr lang="es-ES" dirty="0"/>
        </a:p>
      </dgm:t>
    </dgm:pt>
    <dgm:pt modelId="{9A28FFC5-7350-4B45-8AB8-BEEB3ED90DB4}" type="parTrans" cxnId="{4E7E3A9C-A6CD-4FD6-BD0F-27AF2644FF29}">
      <dgm:prSet/>
      <dgm:spPr/>
      <dgm:t>
        <a:bodyPr/>
        <a:lstStyle/>
        <a:p>
          <a:endParaRPr lang="es-ES"/>
        </a:p>
      </dgm:t>
    </dgm:pt>
    <dgm:pt modelId="{8F83850C-BA7A-4575-99C7-B809E62D1746}" type="sibTrans" cxnId="{4E7E3A9C-A6CD-4FD6-BD0F-27AF2644FF29}">
      <dgm:prSet/>
      <dgm:spPr/>
      <dgm:t>
        <a:bodyPr/>
        <a:lstStyle/>
        <a:p>
          <a:endParaRPr lang="es-ES"/>
        </a:p>
      </dgm:t>
    </dgm:pt>
    <dgm:pt modelId="{C78F3288-EDB1-478E-B349-E8618534EBE1}">
      <dgm:prSet phldrT="[Texto]"/>
      <dgm:spPr/>
      <dgm:t>
        <a:bodyPr/>
        <a:lstStyle/>
        <a:p>
          <a:r>
            <a:rPr lang="es-ES" dirty="0" smtClean="0"/>
            <a:t>QUITARSE LA GORRA ANTES DE ENTRAR </a:t>
          </a:r>
          <a:endParaRPr lang="es-ES" dirty="0"/>
        </a:p>
      </dgm:t>
    </dgm:pt>
    <dgm:pt modelId="{4A3E122A-9935-4DB9-A808-7EC2EFC39908}" type="parTrans" cxnId="{CF6B9CCE-82F0-4339-9475-C415F793C870}">
      <dgm:prSet/>
      <dgm:spPr/>
      <dgm:t>
        <a:bodyPr/>
        <a:lstStyle/>
        <a:p>
          <a:endParaRPr lang="es-ES"/>
        </a:p>
      </dgm:t>
    </dgm:pt>
    <dgm:pt modelId="{FF669676-E37E-44D5-9F4B-537AC6555D95}" type="sibTrans" cxnId="{CF6B9CCE-82F0-4339-9475-C415F793C870}">
      <dgm:prSet/>
      <dgm:spPr/>
      <dgm:t>
        <a:bodyPr/>
        <a:lstStyle/>
        <a:p>
          <a:endParaRPr lang="es-ES"/>
        </a:p>
      </dgm:t>
    </dgm:pt>
    <dgm:pt modelId="{1262660C-2482-439C-802B-0F3B72B8CBAC}">
      <dgm:prSet phldrT="[Texto]"/>
      <dgm:spPr/>
      <dgm:t>
        <a:bodyPr/>
        <a:lstStyle/>
        <a:p>
          <a:r>
            <a:rPr lang="es-ES" dirty="0" smtClean="0"/>
            <a:t>ACOMODAR EL MOBILIARIO </a:t>
          </a:r>
          <a:endParaRPr lang="es-ES" dirty="0"/>
        </a:p>
      </dgm:t>
    </dgm:pt>
    <dgm:pt modelId="{4D5BB753-1519-4DAA-9799-C3D59F1B3C9C}" type="parTrans" cxnId="{65BEB636-378F-4391-82CA-2220B332FD31}">
      <dgm:prSet/>
      <dgm:spPr/>
      <dgm:t>
        <a:bodyPr/>
        <a:lstStyle/>
        <a:p>
          <a:endParaRPr lang="es-ES"/>
        </a:p>
      </dgm:t>
    </dgm:pt>
    <dgm:pt modelId="{59821EAB-FD9D-412A-98F5-DF978F5DAE8D}" type="sibTrans" cxnId="{65BEB636-378F-4391-82CA-2220B332FD31}">
      <dgm:prSet/>
      <dgm:spPr/>
      <dgm:t>
        <a:bodyPr/>
        <a:lstStyle/>
        <a:p>
          <a:endParaRPr lang="es-ES"/>
        </a:p>
      </dgm:t>
    </dgm:pt>
    <dgm:pt modelId="{B6DE2F5C-F1E7-43DB-8B77-A4E0573B8075}">
      <dgm:prSet phldrT="[Texto]"/>
      <dgm:spPr/>
      <dgm:t>
        <a:bodyPr/>
        <a:lstStyle/>
        <a:p>
          <a:r>
            <a:rPr lang="es-ES" dirty="0" smtClean="0"/>
            <a:t>DESINFECTAR ANTES LAS MEMORIAS </a:t>
          </a:r>
          <a:endParaRPr lang="es-ES" dirty="0"/>
        </a:p>
      </dgm:t>
    </dgm:pt>
    <dgm:pt modelId="{AC79F5A4-2D92-44BD-9DF0-6FDE876F7518}" type="parTrans" cxnId="{D067FE41-EDD8-4756-B9F5-5D894FB8714C}">
      <dgm:prSet/>
      <dgm:spPr/>
      <dgm:t>
        <a:bodyPr/>
        <a:lstStyle/>
        <a:p>
          <a:endParaRPr lang="es-ES"/>
        </a:p>
      </dgm:t>
    </dgm:pt>
    <dgm:pt modelId="{D61612D1-BFA2-4DB8-BFD7-3EB16D8BF13A}" type="sibTrans" cxnId="{D067FE41-EDD8-4756-B9F5-5D894FB8714C}">
      <dgm:prSet/>
      <dgm:spPr/>
      <dgm:t>
        <a:bodyPr/>
        <a:lstStyle/>
        <a:p>
          <a:endParaRPr lang="es-ES"/>
        </a:p>
      </dgm:t>
    </dgm:pt>
    <dgm:pt modelId="{085BD8ED-0B9D-40F9-9182-A7B705142262}">
      <dgm:prSet phldrT="[Texto]"/>
      <dgm:spPr/>
      <dgm:t>
        <a:bodyPr/>
        <a:lstStyle/>
        <a:p>
          <a:r>
            <a:rPr lang="es-ES" dirty="0" smtClean="0"/>
            <a:t>TENER UN LUGAR ESPESIFICO PARA LAS MOCHILAS </a:t>
          </a:r>
          <a:endParaRPr lang="es-ES" dirty="0"/>
        </a:p>
      </dgm:t>
    </dgm:pt>
    <dgm:pt modelId="{6F051B0D-95A9-4757-AA23-958D9554DF9F}" type="parTrans" cxnId="{5B5A14FA-8443-4E9E-B58E-859189FED480}">
      <dgm:prSet/>
      <dgm:spPr/>
      <dgm:t>
        <a:bodyPr/>
        <a:lstStyle/>
        <a:p>
          <a:endParaRPr lang="es-ES"/>
        </a:p>
      </dgm:t>
    </dgm:pt>
    <dgm:pt modelId="{ABF0346F-CA57-4B44-993B-AF4747A5472D}" type="sibTrans" cxnId="{5B5A14FA-8443-4E9E-B58E-859189FED480}">
      <dgm:prSet/>
      <dgm:spPr/>
      <dgm:t>
        <a:bodyPr/>
        <a:lstStyle/>
        <a:p>
          <a:endParaRPr lang="es-ES"/>
        </a:p>
      </dgm:t>
    </dgm:pt>
    <dgm:pt modelId="{013EE3D5-8F92-44DA-8C25-DAA0C0F2004B}">
      <dgm:prSet phldrT="[Texto]"/>
      <dgm:spPr/>
      <dgm:t>
        <a:bodyPr/>
        <a:lstStyle/>
        <a:p>
          <a:r>
            <a:rPr lang="es-ES" dirty="0" smtClean="0"/>
            <a:t>GUARDAR SILENCIO </a:t>
          </a:r>
          <a:endParaRPr lang="es-ES" dirty="0"/>
        </a:p>
      </dgm:t>
    </dgm:pt>
    <dgm:pt modelId="{14D565F9-B554-42C2-8B8E-85F31DFF2B68}" type="parTrans" cxnId="{97E48B5D-D40C-471A-832B-0EB4E18AEBC8}">
      <dgm:prSet/>
      <dgm:spPr/>
      <dgm:t>
        <a:bodyPr/>
        <a:lstStyle/>
        <a:p>
          <a:endParaRPr lang="es-ES"/>
        </a:p>
      </dgm:t>
    </dgm:pt>
    <dgm:pt modelId="{F9AF0EFF-D865-4731-BB60-220382E30606}" type="sibTrans" cxnId="{97E48B5D-D40C-471A-832B-0EB4E18AEBC8}">
      <dgm:prSet/>
      <dgm:spPr/>
      <dgm:t>
        <a:bodyPr/>
        <a:lstStyle/>
        <a:p>
          <a:endParaRPr lang="es-ES"/>
        </a:p>
      </dgm:t>
    </dgm:pt>
    <dgm:pt modelId="{97D63EEB-B808-4C32-89D0-F4F38B6085F2}">
      <dgm:prSet phldrT="[Texto]"/>
      <dgm:spPr/>
      <dgm:t>
        <a:bodyPr/>
        <a:lstStyle/>
        <a:p>
          <a:r>
            <a:rPr lang="es-ES" dirty="0" smtClean="0"/>
            <a:t>RESPETAR EL MOVILIARIO </a:t>
          </a:r>
          <a:endParaRPr lang="es-ES" dirty="0"/>
        </a:p>
      </dgm:t>
    </dgm:pt>
    <dgm:pt modelId="{6FD0ACE9-B85C-4E7D-A611-1BE547600F40}" type="parTrans" cxnId="{2B4D778B-A110-474C-B1D9-8F7933219D12}">
      <dgm:prSet/>
      <dgm:spPr/>
      <dgm:t>
        <a:bodyPr/>
        <a:lstStyle/>
        <a:p>
          <a:endParaRPr lang="es-ES"/>
        </a:p>
      </dgm:t>
    </dgm:pt>
    <dgm:pt modelId="{CCF30589-584F-44E7-B7EA-A2DABE797CBF}" type="sibTrans" cxnId="{2B4D778B-A110-474C-B1D9-8F7933219D12}">
      <dgm:prSet/>
      <dgm:spPr/>
      <dgm:t>
        <a:bodyPr/>
        <a:lstStyle/>
        <a:p>
          <a:endParaRPr lang="es-ES"/>
        </a:p>
      </dgm:t>
    </dgm:pt>
    <dgm:pt modelId="{2CAEE7B4-C0EE-472C-A7C5-7D15C84CCA5E}">
      <dgm:prSet phldrT="[Texto]"/>
      <dgm:spPr/>
      <dgm:t>
        <a:bodyPr/>
        <a:lstStyle/>
        <a:p>
          <a:r>
            <a:rPr lang="es-ES" dirty="0" smtClean="0"/>
            <a:t>REPORTAR FALLAS DEL EQUIPO DEE COMPUTO </a:t>
          </a:r>
          <a:endParaRPr lang="es-ES" dirty="0"/>
        </a:p>
      </dgm:t>
    </dgm:pt>
    <dgm:pt modelId="{C0AF008D-9F2B-415B-8549-99FB6D17DB2C}" type="parTrans" cxnId="{77908C3C-2C84-4720-A922-918A4C421466}">
      <dgm:prSet/>
      <dgm:spPr/>
      <dgm:t>
        <a:bodyPr/>
        <a:lstStyle/>
        <a:p>
          <a:endParaRPr lang="es-ES"/>
        </a:p>
      </dgm:t>
    </dgm:pt>
    <dgm:pt modelId="{DC168839-3A85-449D-83E5-DCB9D4E914C7}" type="sibTrans" cxnId="{77908C3C-2C84-4720-A922-918A4C421466}">
      <dgm:prSet/>
      <dgm:spPr/>
      <dgm:t>
        <a:bodyPr/>
        <a:lstStyle/>
        <a:p>
          <a:endParaRPr lang="es-ES"/>
        </a:p>
      </dgm:t>
    </dgm:pt>
    <dgm:pt modelId="{CFAF3A8C-B991-41B2-939E-8DA70B74E908}" type="pres">
      <dgm:prSet presAssocID="{04BF3635-909B-4066-95FC-E09DC671FEF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BE6A9057-3D81-40B1-8E7D-78AE3CC3E8BA}" type="pres">
      <dgm:prSet presAssocID="{A51CE899-F06D-47B9-9D9A-440273B19589}" presName="compNode" presStyleCnt="0"/>
      <dgm:spPr/>
    </dgm:pt>
    <dgm:pt modelId="{9218645B-1B59-49BA-96C5-DDD4FA0EF621}" type="pres">
      <dgm:prSet presAssocID="{A51CE899-F06D-47B9-9D9A-440273B19589}" presName="dummyConnPt" presStyleCnt="0"/>
      <dgm:spPr/>
    </dgm:pt>
    <dgm:pt modelId="{EE6FF74E-2A66-4A33-8BEA-E49C290C9386}" type="pres">
      <dgm:prSet presAssocID="{A51CE899-F06D-47B9-9D9A-440273B1958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3DAEAC-D981-43AB-98CF-F01D5F5130C0}" type="pres">
      <dgm:prSet presAssocID="{34CDFA5C-DE2C-4070-888F-AD444ABE483E}" presName="sibTrans" presStyleLbl="bgSibTrans2D1" presStyleIdx="0" presStyleCnt="8"/>
      <dgm:spPr/>
      <dgm:t>
        <a:bodyPr/>
        <a:lstStyle/>
        <a:p>
          <a:endParaRPr lang="es-ES"/>
        </a:p>
      </dgm:t>
    </dgm:pt>
    <dgm:pt modelId="{D0C0042C-0F1C-4AC6-9AA7-91688A43DE22}" type="pres">
      <dgm:prSet presAssocID="{057DDDDD-A21A-4E01-9580-1AF012C6E766}" presName="compNode" presStyleCnt="0"/>
      <dgm:spPr/>
    </dgm:pt>
    <dgm:pt modelId="{284F50A1-D88B-4E61-962C-86F60EF26EDF}" type="pres">
      <dgm:prSet presAssocID="{057DDDDD-A21A-4E01-9580-1AF012C6E766}" presName="dummyConnPt" presStyleCnt="0"/>
      <dgm:spPr/>
    </dgm:pt>
    <dgm:pt modelId="{9A3F1DE3-3FB4-4F34-970F-AE1093AB13F5}" type="pres">
      <dgm:prSet presAssocID="{057DDDDD-A21A-4E01-9580-1AF012C6E76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BD4934-0075-471E-9494-AF5E9E741844}" type="pres">
      <dgm:prSet presAssocID="{8F83850C-BA7A-4575-99C7-B809E62D1746}" presName="sibTrans" presStyleLbl="bgSibTrans2D1" presStyleIdx="1" presStyleCnt="8"/>
      <dgm:spPr/>
      <dgm:t>
        <a:bodyPr/>
        <a:lstStyle/>
        <a:p>
          <a:endParaRPr lang="es-ES"/>
        </a:p>
      </dgm:t>
    </dgm:pt>
    <dgm:pt modelId="{7CA806D2-3E8C-43D2-9F96-F78439C2483F}" type="pres">
      <dgm:prSet presAssocID="{C78F3288-EDB1-478E-B349-E8618534EBE1}" presName="compNode" presStyleCnt="0"/>
      <dgm:spPr/>
    </dgm:pt>
    <dgm:pt modelId="{678B9086-B395-426B-9867-DC5FA4942889}" type="pres">
      <dgm:prSet presAssocID="{C78F3288-EDB1-478E-B349-E8618534EBE1}" presName="dummyConnPt" presStyleCnt="0"/>
      <dgm:spPr/>
    </dgm:pt>
    <dgm:pt modelId="{9DFD708E-D063-41FA-BA30-16F4EF5BDEC3}" type="pres">
      <dgm:prSet presAssocID="{C78F3288-EDB1-478E-B349-E8618534EBE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D84B30-C8E0-4F8A-8B85-AD3F80FB684C}" type="pres">
      <dgm:prSet presAssocID="{FF669676-E37E-44D5-9F4B-537AC6555D95}" presName="sibTrans" presStyleLbl="bgSibTrans2D1" presStyleIdx="2" presStyleCnt="8"/>
      <dgm:spPr/>
      <dgm:t>
        <a:bodyPr/>
        <a:lstStyle/>
        <a:p>
          <a:endParaRPr lang="es-ES"/>
        </a:p>
      </dgm:t>
    </dgm:pt>
    <dgm:pt modelId="{5209D446-7829-440E-BB17-70A10D454958}" type="pres">
      <dgm:prSet presAssocID="{1262660C-2482-439C-802B-0F3B72B8CBAC}" presName="compNode" presStyleCnt="0"/>
      <dgm:spPr/>
    </dgm:pt>
    <dgm:pt modelId="{7A24F473-C275-4F90-877F-AA4CC7D603FA}" type="pres">
      <dgm:prSet presAssocID="{1262660C-2482-439C-802B-0F3B72B8CBAC}" presName="dummyConnPt" presStyleCnt="0"/>
      <dgm:spPr/>
    </dgm:pt>
    <dgm:pt modelId="{E8EDB4BC-C506-41E7-8240-2F73BFDB5861}" type="pres">
      <dgm:prSet presAssocID="{1262660C-2482-439C-802B-0F3B72B8CBA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61F24D-A986-4C74-A84B-830366F11B81}" type="pres">
      <dgm:prSet presAssocID="{59821EAB-FD9D-412A-98F5-DF978F5DAE8D}" presName="sibTrans" presStyleLbl="bgSibTrans2D1" presStyleIdx="3" presStyleCnt="8"/>
      <dgm:spPr/>
      <dgm:t>
        <a:bodyPr/>
        <a:lstStyle/>
        <a:p>
          <a:endParaRPr lang="es-ES"/>
        </a:p>
      </dgm:t>
    </dgm:pt>
    <dgm:pt modelId="{EC911C05-8A1A-473E-AF2E-ECB67584CBB6}" type="pres">
      <dgm:prSet presAssocID="{B6DE2F5C-F1E7-43DB-8B77-A4E0573B8075}" presName="compNode" presStyleCnt="0"/>
      <dgm:spPr/>
    </dgm:pt>
    <dgm:pt modelId="{EF921E61-DB1E-45A5-951D-0120A8602A90}" type="pres">
      <dgm:prSet presAssocID="{B6DE2F5C-F1E7-43DB-8B77-A4E0573B8075}" presName="dummyConnPt" presStyleCnt="0"/>
      <dgm:spPr/>
    </dgm:pt>
    <dgm:pt modelId="{B577A694-DDCF-493A-8C9C-86CFF7AFB10A}" type="pres">
      <dgm:prSet presAssocID="{B6DE2F5C-F1E7-43DB-8B77-A4E0573B807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38C272-C631-4AEF-B4D5-F78D7BE60F2F}" type="pres">
      <dgm:prSet presAssocID="{D61612D1-BFA2-4DB8-BFD7-3EB16D8BF13A}" presName="sibTrans" presStyleLbl="bgSibTrans2D1" presStyleIdx="4" presStyleCnt="8"/>
      <dgm:spPr/>
      <dgm:t>
        <a:bodyPr/>
        <a:lstStyle/>
        <a:p>
          <a:endParaRPr lang="es-ES"/>
        </a:p>
      </dgm:t>
    </dgm:pt>
    <dgm:pt modelId="{B88F6C36-596E-4BCF-AD0B-95CF2BFA3954}" type="pres">
      <dgm:prSet presAssocID="{085BD8ED-0B9D-40F9-9182-A7B705142262}" presName="compNode" presStyleCnt="0"/>
      <dgm:spPr/>
    </dgm:pt>
    <dgm:pt modelId="{7ACFD41A-BB2E-4C0C-9FBC-82CE6AA6C131}" type="pres">
      <dgm:prSet presAssocID="{085BD8ED-0B9D-40F9-9182-A7B705142262}" presName="dummyConnPt" presStyleCnt="0"/>
      <dgm:spPr/>
    </dgm:pt>
    <dgm:pt modelId="{46277F5B-A9FD-4223-BEF8-9629C25D8275}" type="pres">
      <dgm:prSet presAssocID="{085BD8ED-0B9D-40F9-9182-A7B705142262}" presName="node" presStyleLbl="node1" presStyleIdx="5" presStyleCnt="9" custLinFactNeighborX="5068" custLinFactNeighborY="-35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F09366-3653-4C97-B18E-B0BA2569C546}" type="pres">
      <dgm:prSet presAssocID="{ABF0346F-CA57-4B44-993B-AF4747A5472D}" presName="sibTrans" presStyleLbl="bgSibTrans2D1" presStyleIdx="5" presStyleCnt="8"/>
      <dgm:spPr/>
      <dgm:t>
        <a:bodyPr/>
        <a:lstStyle/>
        <a:p>
          <a:endParaRPr lang="es-ES"/>
        </a:p>
      </dgm:t>
    </dgm:pt>
    <dgm:pt modelId="{2DABE702-2C57-46BD-A0C9-54F258D5DB1B}" type="pres">
      <dgm:prSet presAssocID="{013EE3D5-8F92-44DA-8C25-DAA0C0F2004B}" presName="compNode" presStyleCnt="0"/>
      <dgm:spPr/>
    </dgm:pt>
    <dgm:pt modelId="{A621C68B-9CD7-4DD2-A294-402599308287}" type="pres">
      <dgm:prSet presAssocID="{013EE3D5-8F92-44DA-8C25-DAA0C0F2004B}" presName="dummyConnPt" presStyleCnt="0"/>
      <dgm:spPr/>
    </dgm:pt>
    <dgm:pt modelId="{10A91CE2-1351-4818-BB5A-B1A741F5853E}" type="pres">
      <dgm:prSet presAssocID="{013EE3D5-8F92-44DA-8C25-DAA0C0F2004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E4471F-F7AA-41DF-8217-1DE7AFDFAF23}" type="pres">
      <dgm:prSet presAssocID="{F9AF0EFF-D865-4731-BB60-220382E30606}" presName="sibTrans" presStyleLbl="bgSibTrans2D1" presStyleIdx="6" presStyleCnt="8"/>
      <dgm:spPr/>
      <dgm:t>
        <a:bodyPr/>
        <a:lstStyle/>
        <a:p>
          <a:endParaRPr lang="es-ES"/>
        </a:p>
      </dgm:t>
    </dgm:pt>
    <dgm:pt modelId="{5767734F-6D41-47C6-963B-CCD8B637934A}" type="pres">
      <dgm:prSet presAssocID="{97D63EEB-B808-4C32-89D0-F4F38B6085F2}" presName="compNode" presStyleCnt="0"/>
      <dgm:spPr/>
    </dgm:pt>
    <dgm:pt modelId="{B8BCD4B8-FBCA-4DBF-88A8-431AF34CF563}" type="pres">
      <dgm:prSet presAssocID="{97D63EEB-B808-4C32-89D0-F4F38B6085F2}" presName="dummyConnPt" presStyleCnt="0"/>
      <dgm:spPr/>
    </dgm:pt>
    <dgm:pt modelId="{4219A46B-CFAA-4C92-95A7-BB048923CA91}" type="pres">
      <dgm:prSet presAssocID="{97D63EEB-B808-4C32-89D0-F4F38B6085F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ACAA9D-0E46-482C-8559-F57DDD1A5CC8}" type="pres">
      <dgm:prSet presAssocID="{CCF30589-584F-44E7-B7EA-A2DABE797CBF}" presName="sibTrans" presStyleLbl="bgSibTrans2D1" presStyleIdx="7" presStyleCnt="8"/>
      <dgm:spPr/>
      <dgm:t>
        <a:bodyPr/>
        <a:lstStyle/>
        <a:p>
          <a:endParaRPr lang="es-ES"/>
        </a:p>
      </dgm:t>
    </dgm:pt>
    <dgm:pt modelId="{1DDB2385-4701-48A4-A9F9-3516D15E0BCB}" type="pres">
      <dgm:prSet presAssocID="{2CAEE7B4-C0EE-472C-A7C5-7D15C84CCA5E}" presName="compNode" presStyleCnt="0"/>
      <dgm:spPr/>
    </dgm:pt>
    <dgm:pt modelId="{4E637EEE-7D4B-4C96-A90B-6A757672EEFD}" type="pres">
      <dgm:prSet presAssocID="{2CAEE7B4-C0EE-472C-A7C5-7D15C84CCA5E}" presName="dummyConnPt" presStyleCnt="0"/>
      <dgm:spPr/>
    </dgm:pt>
    <dgm:pt modelId="{5A74DEF5-5323-446E-A0AC-63D4C6BECAE1}" type="pres">
      <dgm:prSet presAssocID="{2CAEE7B4-C0EE-472C-A7C5-7D15C84CCA5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6928068-508B-4BC8-8B1D-6D667F7F75CA}" type="presOf" srcId="{CCF30589-584F-44E7-B7EA-A2DABE797CBF}" destId="{70ACAA9D-0E46-482C-8559-F57DDD1A5CC8}" srcOrd="0" destOrd="0" presId="urn:microsoft.com/office/officeart/2005/8/layout/bProcess4"/>
    <dgm:cxn modelId="{97E48B5D-D40C-471A-832B-0EB4E18AEBC8}" srcId="{04BF3635-909B-4066-95FC-E09DC671FEF9}" destId="{013EE3D5-8F92-44DA-8C25-DAA0C0F2004B}" srcOrd="6" destOrd="0" parTransId="{14D565F9-B554-42C2-8B8E-85F31DFF2B68}" sibTransId="{F9AF0EFF-D865-4731-BB60-220382E30606}"/>
    <dgm:cxn modelId="{F553A667-D8BE-4C6D-ACCB-E245FD5B47BF}" type="presOf" srcId="{C78F3288-EDB1-478E-B349-E8618534EBE1}" destId="{9DFD708E-D063-41FA-BA30-16F4EF5BDEC3}" srcOrd="0" destOrd="0" presId="urn:microsoft.com/office/officeart/2005/8/layout/bProcess4"/>
    <dgm:cxn modelId="{887C7455-6AB3-4283-9E4F-6D95086F7AD7}" type="presOf" srcId="{D61612D1-BFA2-4DB8-BFD7-3EB16D8BF13A}" destId="{9838C272-C631-4AEF-B4D5-F78D7BE60F2F}" srcOrd="0" destOrd="0" presId="urn:microsoft.com/office/officeart/2005/8/layout/bProcess4"/>
    <dgm:cxn modelId="{5B5A14FA-8443-4E9E-B58E-859189FED480}" srcId="{04BF3635-909B-4066-95FC-E09DC671FEF9}" destId="{085BD8ED-0B9D-40F9-9182-A7B705142262}" srcOrd="5" destOrd="0" parTransId="{6F051B0D-95A9-4757-AA23-958D9554DF9F}" sibTransId="{ABF0346F-CA57-4B44-993B-AF4747A5472D}"/>
    <dgm:cxn modelId="{D4A230E2-79CA-475F-AB75-B2BF58FF8D76}" type="presOf" srcId="{ABF0346F-CA57-4B44-993B-AF4747A5472D}" destId="{17F09366-3653-4C97-B18E-B0BA2569C546}" srcOrd="0" destOrd="0" presId="urn:microsoft.com/office/officeart/2005/8/layout/bProcess4"/>
    <dgm:cxn modelId="{2B4D778B-A110-474C-B1D9-8F7933219D12}" srcId="{04BF3635-909B-4066-95FC-E09DC671FEF9}" destId="{97D63EEB-B808-4C32-89D0-F4F38B6085F2}" srcOrd="7" destOrd="0" parTransId="{6FD0ACE9-B85C-4E7D-A611-1BE547600F40}" sibTransId="{CCF30589-584F-44E7-B7EA-A2DABE797CBF}"/>
    <dgm:cxn modelId="{D57B0675-0FB4-4471-961D-6CB100189140}" type="presOf" srcId="{97D63EEB-B808-4C32-89D0-F4F38B6085F2}" destId="{4219A46B-CFAA-4C92-95A7-BB048923CA91}" srcOrd="0" destOrd="0" presId="urn:microsoft.com/office/officeart/2005/8/layout/bProcess4"/>
    <dgm:cxn modelId="{A4172A32-6FD0-4941-AC56-5EEC43A7AC25}" type="presOf" srcId="{F9AF0EFF-D865-4731-BB60-220382E30606}" destId="{91E4471F-F7AA-41DF-8217-1DE7AFDFAF23}" srcOrd="0" destOrd="0" presId="urn:microsoft.com/office/officeart/2005/8/layout/bProcess4"/>
    <dgm:cxn modelId="{77908C3C-2C84-4720-A922-918A4C421466}" srcId="{04BF3635-909B-4066-95FC-E09DC671FEF9}" destId="{2CAEE7B4-C0EE-472C-A7C5-7D15C84CCA5E}" srcOrd="8" destOrd="0" parTransId="{C0AF008D-9F2B-415B-8549-99FB6D17DB2C}" sibTransId="{DC168839-3A85-449D-83E5-DCB9D4E914C7}"/>
    <dgm:cxn modelId="{50FA2E92-F5DA-4858-B22F-AAF8360CC2E1}" srcId="{04BF3635-909B-4066-95FC-E09DC671FEF9}" destId="{A51CE899-F06D-47B9-9D9A-440273B19589}" srcOrd="0" destOrd="0" parTransId="{B21E77EF-1FD4-409D-B530-43505D2ACA1E}" sibTransId="{34CDFA5C-DE2C-4070-888F-AD444ABE483E}"/>
    <dgm:cxn modelId="{3D714530-A4CD-41E1-ADF1-1711C4432FBC}" type="presOf" srcId="{FF669676-E37E-44D5-9F4B-537AC6555D95}" destId="{72D84B30-C8E0-4F8A-8B85-AD3F80FB684C}" srcOrd="0" destOrd="0" presId="urn:microsoft.com/office/officeart/2005/8/layout/bProcess4"/>
    <dgm:cxn modelId="{18E3B487-B318-4F1B-BE70-71C33B324696}" type="presOf" srcId="{34CDFA5C-DE2C-4070-888F-AD444ABE483E}" destId="{493DAEAC-D981-43AB-98CF-F01D5F5130C0}" srcOrd="0" destOrd="0" presId="urn:microsoft.com/office/officeart/2005/8/layout/bProcess4"/>
    <dgm:cxn modelId="{26839078-604B-46F0-B411-583F1DA4D5CC}" type="presOf" srcId="{04BF3635-909B-4066-95FC-E09DC671FEF9}" destId="{CFAF3A8C-B991-41B2-939E-8DA70B74E908}" srcOrd="0" destOrd="0" presId="urn:microsoft.com/office/officeart/2005/8/layout/bProcess4"/>
    <dgm:cxn modelId="{6E5FAFAC-9481-42C0-BFFD-0290959E7CD8}" type="presOf" srcId="{B6DE2F5C-F1E7-43DB-8B77-A4E0573B8075}" destId="{B577A694-DDCF-493A-8C9C-86CFF7AFB10A}" srcOrd="0" destOrd="0" presId="urn:microsoft.com/office/officeart/2005/8/layout/bProcess4"/>
    <dgm:cxn modelId="{CF6B9CCE-82F0-4339-9475-C415F793C870}" srcId="{04BF3635-909B-4066-95FC-E09DC671FEF9}" destId="{C78F3288-EDB1-478E-B349-E8618534EBE1}" srcOrd="2" destOrd="0" parTransId="{4A3E122A-9935-4DB9-A808-7EC2EFC39908}" sibTransId="{FF669676-E37E-44D5-9F4B-537AC6555D95}"/>
    <dgm:cxn modelId="{65BEB636-378F-4391-82CA-2220B332FD31}" srcId="{04BF3635-909B-4066-95FC-E09DC671FEF9}" destId="{1262660C-2482-439C-802B-0F3B72B8CBAC}" srcOrd="3" destOrd="0" parTransId="{4D5BB753-1519-4DAA-9799-C3D59F1B3C9C}" sibTransId="{59821EAB-FD9D-412A-98F5-DF978F5DAE8D}"/>
    <dgm:cxn modelId="{A9AA4D2E-09F2-4B4D-9AE1-99C2E1B89F16}" type="presOf" srcId="{A51CE899-F06D-47B9-9D9A-440273B19589}" destId="{EE6FF74E-2A66-4A33-8BEA-E49C290C9386}" srcOrd="0" destOrd="0" presId="urn:microsoft.com/office/officeart/2005/8/layout/bProcess4"/>
    <dgm:cxn modelId="{3829F769-07CC-45FC-B30C-95FCF3C29CA6}" type="presOf" srcId="{1262660C-2482-439C-802B-0F3B72B8CBAC}" destId="{E8EDB4BC-C506-41E7-8240-2F73BFDB5861}" srcOrd="0" destOrd="0" presId="urn:microsoft.com/office/officeart/2005/8/layout/bProcess4"/>
    <dgm:cxn modelId="{0F2D2AD4-351D-4601-A819-CAA16BD30AB6}" type="presOf" srcId="{057DDDDD-A21A-4E01-9580-1AF012C6E766}" destId="{9A3F1DE3-3FB4-4F34-970F-AE1093AB13F5}" srcOrd="0" destOrd="0" presId="urn:microsoft.com/office/officeart/2005/8/layout/bProcess4"/>
    <dgm:cxn modelId="{4E7E3A9C-A6CD-4FD6-BD0F-27AF2644FF29}" srcId="{04BF3635-909B-4066-95FC-E09DC671FEF9}" destId="{057DDDDD-A21A-4E01-9580-1AF012C6E766}" srcOrd="1" destOrd="0" parTransId="{9A28FFC5-7350-4B45-8AB8-BEEB3ED90DB4}" sibTransId="{8F83850C-BA7A-4575-99C7-B809E62D1746}"/>
    <dgm:cxn modelId="{B1E43190-D3EA-41B4-9A51-B3E347536954}" type="presOf" srcId="{8F83850C-BA7A-4575-99C7-B809E62D1746}" destId="{B2BD4934-0075-471E-9494-AF5E9E741844}" srcOrd="0" destOrd="0" presId="urn:microsoft.com/office/officeart/2005/8/layout/bProcess4"/>
    <dgm:cxn modelId="{36442671-37C1-4D65-BF61-1D94B7D7EAB8}" type="presOf" srcId="{59821EAB-FD9D-412A-98F5-DF978F5DAE8D}" destId="{2C61F24D-A986-4C74-A84B-830366F11B81}" srcOrd="0" destOrd="0" presId="urn:microsoft.com/office/officeart/2005/8/layout/bProcess4"/>
    <dgm:cxn modelId="{D6DCF514-3C5E-4BEA-83BF-5C9CA7110FCF}" type="presOf" srcId="{085BD8ED-0B9D-40F9-9182-A7B705142262}" destId="{46277F5B-A9FD-4223-BEF8-9629C25D8275}" srcOrd="0" destOrd="0" presId="urn:microsoft.com/office/officeart/2005/8/layout/bProcess4"/>
    <dgm:cxn modelId="{0AE114A2-4C80-4837-8146-9BF61A68E6C5}" type="presOf" srcId="{2CAEE7B4-C0EE-472C-A7C5-7D15C84CCA5E}" destId="{5A74DEF5-5323-446E-A0AC-63D4C6BECAE1}" srcOrd="0" destOrd="0" presId="urn:microsoft.com/office/officeart/2005/8/layout/bProcess4"/>
    <dgm:cxn modelId="{D067FE41-EDD8-4756-B9F5-5D894FB8714C}" srcId="{04BF3635-909B-4066-95FC-E09DC671FEF9}" destId="{B6DE2F5C-F1E7-43DB-8B77-A4E0573B8075}" srcOrd="4" destOrd="0" parTransId="{AC79F5A4-2D92-44BD-9DF0-6FDE876F7518}" sibTransId="{D61612D1-BFA2-4DB8-BFD7-3EB16D8BF13A}"/>
    <dgm:cxn modelId="{C4F20723-B8C4-4227-A36B-2DF280ED3D77}" type="presOf" srcId="{013EE3D5-8F92-44DA-8C25-DAA0C0F2004B}" destId="{10A91CE2-1351-4818-BB5A-B1A741F5853E}" srcOrd="0" destOrd="0" presId="urn:microsoft.com/office/officeart/2005/8/layout/bProcess4"/>
    <dgm:cxn modelId="{06543BE5-F909-4DF8-B160-395111FA0C37}" type="presParOf" srcId="{CFAF3A8C-B991-41B2-939E-8DA70B74E908}" destId="{BE6A9057-3D81-40B1-8E7D-78AE3CC3E8BA}" srcOrd="0" destOrd="0" presId="urn:microsoft.com/office/officeart/2005/8/layout/bProcess4"/>
    <dgm:cxn modelId="{A788F0E0-9828-4C04-8ADF-41D436F467B0}" type="presParOf" srcId="{BE6A9057-3D81-40B1-8E7D-78AE3CC3E8BA}" destId="{9218645B-1B59-49BA-96C5-DDD4FA0EF621}" srcOrd="0" destOrd="0" presId="urn:microsoft.com/office/officeart/2005/8/layout/bProcess4"/>
    <dgm:cxn modelId="{89A4F997-7856-485D-85BE-63635E1CA014}" type="presParOf" srcId="{BE6A9057-3D81-40B1-8E7D-78AE3CC3E8BA}" destId="{EE6FF74E-2A66-4A33-8BEA-E49C290C9386}" srcOrd="1" destOrd="0" presId="urn:microsoft.com/office/officeart/2005/8/layout/bProcess4"/>
    <dgm:cxn modelId="{AF79C2D8-A301-4B4C-BECF-175172871D78}" type="presParOf" srcId="{CFAF3A8C-B991-41B2-939E-8DA70B74E908}" destId="{493DAEAC-D981-43AB-98CF-F01D5F5130C0}" srcOrd="1" destOrd="0" presId="urn:microsoft.com/office/officeart/2005/8/layout/bProcess4"/>
    <dgm:cxn modelId="{162908FA-1DA6-4807-AC71-0D2BB5CA736F}" type="presParOf" srcId="{CFAF3A8C-B991-41B2-939E-8DA70B74E908}" destId="{D0C0042C-0F1C-4AC6-9AA7-91688A43DE22}" srcOrd="2" destOrd="0" presId="urn:microsoft.com/office/officeart/2005/8/layout/bProcess4"/>
    <dgm:cxn modelId="{9C482A93-1D3F-4360-AB1C-B3F43C48E623}" type="presParOf" srcId="{D0C0042C-0F1C-4AC6-9AA7-91688A43DE22}" destId="{284F50A1-D88B-4E61-962C-86F60EF26EDF}" srcOrd="0" destOrd="0" presId="urn:microsoft.com/office/officeart/2005/8/layout/bProcess4"/>
    <dgm:cxn modelId="{DB75FD21-A1BC-4B93-B364-33F729126CF9}" type="presParOf" srcId="{D0C0042C-0F1C-4AC6-9AA7-91688A43DE22}" destId="{9A3F1DE3-3FB4-4F34-970F-AE1093AB13F5}" srcOrd="1" destOrd="0" presId="urn:microsoft.com/office/officeart/2005/8/layout/bProcess4"/>
    <dgm:cxn modelId="{C3EACC79-9A8A-46DE-8ABC-7FA702F9644F}" type="presParOf" srcId="{CFAF3A8C-B991-41B2-939E-8DA70B74E908}" destId="{B2BD4934-0075-471E-9494-AF5E9E741844}" srcOrd="3" destOrd="0" presId="urn:microsoft.com/office/officeart/2005/8/layout/bProcess4"/>
    <dgm:cxn modelId="{B4C46DC8-E3D0-4595-A012-9C6A7E351653}" type="presParOf" srcId="{CFAF3A8C-B991-41B2-939E-8DA70B74E908}" destId="{7CA806D2-3E8C-43D2-9F96-F78439C2483F}" srcOrd="4" destOrd="0" presId="urn:microsoft.com/office/officeart/2005/8/layout/bProcess4"/>
    <dgm:cxn modelId="{0818B5D1-93B8-4066-8734-2E28E9A9B29B}" type="presParOf" srcId="{7CA806D2-3E8C-43D2-9F96-F78439C2483F}" destId="{678B9086-B395-426B-9867-DC5FA4942889}" srcOrd="0" destOrd="0" presId="urn:microsoft.com/office/officeart/2005/8/layout/bProcess4"/>
    <dgm:cxn modelId="{654B37B8-8691-4A3D-B05C-3255B1462823}" type="presParOf" srcId="{7CA806D2-3E8C-43D2-9F96-F78439C2483F}" destId="{9DFD708E-D063-41FA-BA30-16F4EF5BDEC3}" srcOrd="1" destOrd="0" presId="urn:microsoft.com/office/officeart/2005/8/layout/bProcess4"/>
    <dgm:cxn modelId="{17657A2D-6ADF-4343-A723-8C8EB93055BF}" type="presParOf" srcId="{CFAF3A8C-B991-41B2-939E-8DA70B74E908}" destId="{72D84B30-C8E0-4F8A-8B85-AD3F80FB684C}" srcOrd="5" destOrd="0" presId="urn:microsoft.com/office/officeart/2005/8/layout/bProcess4"/>
    <dgm:cxn modelId="{C8C55752-3E79-49C0-A79C-556861F49D60}" type="presParOf" srcId="{CFAF3A8C-B991-41B2-939E-8DA70B74E908}" destId="{5209D446-7829-440E-BB17-70A10D454958}" srcOrd="6" destOrd="0" presId="urn:microsoft.com/office/officeart/2005/8/layout/bProcess4"/>
    <dgm:cxn modelId="{C06DDCD3-5D33-4A40-A8B2-5A0846BFD4A8}" type="presParOf" srcId="{5209D446-7829-440E-BB17-70A10D454958}" destId="{7A24F473-C275-4F90-877F-AA4CC7D603FA}" srcOrd="0" destOrd="0" presId="urn:microsoft.com/office/officeart/2005/8/layout/bProcess4"/>
    <dgm:cxn modelId="{FCF3F88F-1530-4AAC-9BF8-017A8F8C6F29}" type="presParOf" srcId="{5209D446-7829-440E-BB17-70A10D454958}" destId="{E8EDB4BC-C506-41E7-8240-2F73BFDB5861}" srcOrd="1" destOrd="0" presId="urn:microsoft.com/office/officeart/2005/8/layout/bProcess4"/>
    <dgm:cxn modelId="{E9216FCA-0D47-4B2D-BC82-2059A6170985}" type="presParOf" srcId="{CFAF3A8C-B991-41B2-939E-8DA70B74E908}" destId="{2C61F24D-A986-4C74-A84B-830366F11B81}" srcOrd="7" destOrd="0" presId="urn:microsoft.com/office/officeart/2005/8/layout/bProcess4"/>
    <dgm:cxn modelId="{B188B6E0-5848-47BA-9E34-A72FDC6504C2}" type="presParOf" srcId="{CFAF3A8C-B991-41B2-939E-8DA70B74E908}" destId="{EC911C05-8A1A-473E-AF2E-ECB67584CBB6}" srcOrd="8" destOrd="0" presId="urn:microsoft.com/office/officeart/2005/8/layout/bProcess4"/>
    <dgm:cxn modelId="{E55B17A1-AAC2-4EF9-BCC3-CC2181560CF0}" type="presParOf" srcId="{EC911C05-8A1A-473E-AF2E-ECB67584CBB6}" destId="{EF921E61-DB1E-45A5-951D-0120A8602A90}" srcOrd="0" destOrd="0" presId="urn:microsoft.com/office/officeart/2005/8/layout/bProcess4"/>
    <dgm:cxn modelId="{03B9282F-732D-48B0-9068-E98FCB5E5AEE}" type="presParOf" srcId="{EC911C05-8A1A-473E-AF2E-ECB67584CBB6}" destId="{B577A694-DDCF-493A-8C9C-86CFF7AFB10A}" srcOrd="1" destOrd="0" presId="urn:microsoft.com/office/officeart/2005/8/layout/bProcess4"/>
    <dgm:cxn modelId="{6FA4FA5A-FFE2-4FF8-9146-3883856F0B40}" type="presParOf" srcId="{CFAF3A8C-B991-41B2-939E-8DA70B74E908}" destId="{9838C272-C631-4AEF-B4D5-F78D7BE60F2F}" srcOrd="9" destOrd="0" presId="urn:microsoft.com/office/officeart/2005/8/layout/bProcess4"/>
    <dgm:cxn modelId="{010D5A9B-BE4D-48EB-87BE-4F97814C3B43}" type="presParOf" srcId="{CFAF3A8C-B991-41B2-939E-8DA70B74E908}" destId="{B88F6C36-596E-4BCF-AD0B-95CF2BFA3954}" srcOrd="10" destOrd="0" presId="urn:microsoft.com/office/officeart/2005/8/layout/bProcess4"/>
    <dgm:cxn modelId="{3CADF9DC-F580-41FD-A4F3-C75FDE7CA4B3}" type="presParOf" srcId="{B88F6C36-596E-4BCF-AD0B-95CF2BFA3954}" destId="{7ACFD41A-BB2E-4C0C-9FBC-82CE6AA6C131}" srcOrd="0" destOrd="0" presId="urn:microsoft.com/office/officeart/2005/8/layout/bProcess4"/>
    <dgm:cxn modelId="{0FA41A1E-2195-4883-A5F0-789C957411E0}" type="presParOf" srcId="{B88F6C36-596E-4BCF-AD0B-95CF2BFA3954}" destId="{46277F5B-A9FD-4223-BEF8-9629C25D8275}" srcOrd="1" destOrd="0" presId="urn:microsoft.com/office/officeart/2005/8/layout/bProcess4"/>
    <dgm:cxn modelId="{FD357D55-EEF5-441A-A889-5CBE3390BDF7}" type="presParOf" srcId="{CFAF3A8C-B991-41B2-939E-8DA70B74E908}" destId="{17F09366-3653-4C97-B18E-B0BA2569C546}" srcOrd="11" destOrd="0" presId="urn:microsoft.com/office/officeart/2005/8/layout/bProcess4"/>
    <dgm:cxn modelId="{EFD9BD90-AF2C-42C9-83B3-08E5C0196486}" type="presParOf" srcId="{CFAF3A8C-B991-41B2-939E-8DA70B74E908}" destId="{2DABE702-2C57-46BD-A0C9-54F258D5DB1B}" srcOrd="12" destOrd="0" presId="urn:microsoft.com/office/officeart/2005/8/layout/bProcess4"/>
    <dgm:cxn modelId="{EA1E405C-D592-4921-89EB-EB44CB025698}" type="presParOf" srcId="{2DABE702-2C57-46BD-A0C9-54F258D5DB1B}" destId="{A621C68B-9CD7-4DD2-A294-402599308287}" srcOrd="0" destOrd="0" presId="urn:microsoft.com/office/officeart/2005/8/layout/bProcess4"/>
    <dgm:cxn modelId="{AAE54A42-3943-4CCF-84BC-81884851DD41}" type="presParOf" srcId="{2DABE702-2C57-46BD-A0C9-54F258D5DB1B}" destId="{10A91CE2-1351-4818-BB5A-B1A741F5853E}" srcOrd="1" destOrd="0" presId="urn:microsoft.com/office/officeart/2005/8/layout/bProcess4"/>
    <dgm:cxn modelId="{68CE68B4-8D0A-4249-883A-ED27322EECF9}" type="presParOf" srcId="{CFAF3A8C-B991-41B2-939E-8DA70B74E908}" destId="{91E4471F-F7AA-41DF-8217-1DE7AFDFAF23}" srcOrd="13" destOrd="0" presId="urn:microsoft.com/office/officeart/2005/8/layout/bProcess4"/>
    <dgm:cxn modelId="{0877B281-1FB6-4A46-B733-2047A7CE7554}" type="presParOf" srcId="{CFAF3A8C-B991-41B2-939E-8DA70B74E908}" destId="{5767734F-6D41-47C6-963B-CCD8B637934A}" srcOrd="14" destOrd="0" presId="urn:microsoft.com/office/officeart/2005/8/layout/bProcess4"/>
    <dgm:cxn modelId="{5289444B-4A84-4F81-8C2F-E6BC280BE2D6}" type="presParOf" srcId="{5767734F-6D41-47C6-963B-CCD8B637934A}" destId="{B8BCD4B8-FBCA-4DBF-88A8-431AF34CF563}" srcOrd="0" destOrd="0" presId="urn:microsoft.com/office/officeart/2005/8/layout/bProcess4"/>
    <dgm:cxn modelId="{90082691-7343-4891-9612-13575C6AF8EA}" type="presParOf" srcId="{5767734F-6D41-47C6-963B-CCD8B637934A}" destId="{4219A46B-CFAA-4C92-95A7-BB048923CA91}" srcOrd="1" destOrd="0" presId="urn:microsoft.com/office/officeart/2005/8/layout/bProcess4"/>
    <dgm:cxn modelId="{39E76D8C-1F16-4E97-8AFC-127AF05C65CA}" type="presParOf" srcId="{CFAF3A8C-B991-41B2-939E-8DA70B74E908}" destId="{70ACAA9D-0E46-482C-8559-F57DDD1A5CC8}" srcOrd="15" destOrd="0" presId="urn:microsoft.com/office/officeart/2005/8/layout/bProcess4"/>
    <dgm:cxn modelId="{134542CD-F366-45AB-BA78-41F5C9678567}" type="presParOf" srcId="{CFAF3A8C-B991-41B2-939E-8DA70B74E908}" destId="{1DDB2385-4701-48A4-A9F9-3516D15E0BCB}" srcOrd="16" destOrd="0" presId="urn:microsoft.com/office/officeart/2005/8/layout/bProcess4"/>
    <dgm:cxn modelId="{4F716BAE-C33E-4F9F-8E66-5F0CA2D23934}" type="presParOf" srcId="{1DDB2385-4701-48A4-A9F9-3516D15E0BCB}" destId="{4E637EEE-7D4B-4C96-A90B-6A757672EEFD}" srcOrd="0" destOrd="0" presId="urn:microsoft.com/office/officeart/2005/8/layout/bProcess4"/>
    <dgm:cxn modelId="{AA529671-C7C5-4965-9A89-C8F6E1276658}" type="presParOf" srcId="{1DDB2385-4701-48A4-A9F9-3516D15E0BCB}" destId="{5A74DEF5-5323-446E-A0AC-63D4C6BECAE1}" srcOrd="1" destOrd="0" presId="urn:microsoft.com/office/officeart/2005/8/layout/b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F62F00-4884-4C66-942D-EEB8EA40B987}" type="datetimeFigureOut">
              <a:rPr lang="es-ES" smtClean="0"/>
              <a:t>29/11/2009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FFF7E3-74D6-45A9-BD0D-E7CB65DCF623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3108" y="857232"/>
            <a:ext cx="533511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TU</a:t>
            </a:r>
          </a:p>
          <a:p>
            <a:pPr algn="ctr"/>
            <a:r>
              <a:rPr lang="es-ES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COMPU</a:t>
            </a:r>
            <a:endParaRPr lang="es-ES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728" y="4572008"/>
            <a:ext cx="749435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REGLAMENTO </a:t>
            </a:r>
          </a:p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UN LABORATORIO 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 NECESARIO TENER UN REGLAMENTO INTERNO EN LA SALA DE COMPUTO</a:t>
            </a:r>
            <a:endParaRPr lang="es-ES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285720" y="1857364"/>
          <a:ext cx="7572428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54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Mirador</vt:lpstr>
      <vt:lpstr>Diapositiva 1</vt:lpstr>
      <vt:lpstr>ES NECESARIO TENER UN REGLAMENTO INTERNO EN LA SALA DE COMPUTO</vt:lpstr>
    </vt:vector>
  </TitlesOfParts>
  <Company>PART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ZAARETH</dc:creator>
  <cp:lastModifiedBy>ZAARETH</cp:lastModifiedBy>
  <cp:revision>1</cp:revision>
  <dcterms:created xsi:type="dcterms:W3CDTF">2009-11-29T18:12:52Z</dcterms:created>
  <dcterms:modified xsi:type="dcterms:W3CDTF">2009-11-29T18:15:07Z</dcterms:modified>
</cp:coreProperties>
</file>