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F0A22D4-3BA2-4EAA-AF28-87B93CA3B129}" type="datetimeFigureOut">
              <a:rPr lang="es-ES" smtClean="0"/>
              <a:pPr/>
              <a:t>10/11/2009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BAEA5ED-DF01-49FB-A56D-F8E94ACF79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500306"/>
            <a:ext cx="7772400" cy="4357694"/>
          </a:xfrm>
        </p:spPr>
        <p:txBody>
          <a:bodyPr/>
          <a:lstStyle/>
          <a:p>
            <a:r>
              <a:rPr lang="es-MX" dirty="0" smtClean="0"/>
              <a:t>*el instructivo.</a:t>
            </a:r>
            <a:br>
              <a:rPr lang="es-MX" dirty="0" smtClean="0"/>
            </a:br>
            <a:r>
              <a:rPr lang="es-MX" smtClean="0"/>
              <a:t>QUE ES EL CUAL LE BRINDARA LAS HORDENESPARA REALISAR</a:t>
            </a:r>
            <a:r>
              <a:rPr lang="es-MX" dirty="0" smtClean="0"/>
              <a:t/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14400" y="500042"/>
            <a:ext cx="7772400" cy="1071570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Algerian" pitchFamily="82" charset="0"/>
              </a:rPr>
              <a:t>El usuario debe respetar.?</a:t>
            </a:r>
            <a:endParaRPr lang="es-ES" sz="28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_MJ2nnjgMU4A/R0tMCEE85YI/AAAAAAAAABg/Rn-eDu1KhIw/s400/Image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3790950" cy="3752850"/>
          </a:xfrm>
          <a:prstGeom prst="rect">
            <a:avLst/>
          </a:prstGeom>
          <a:noFill/>
        </p:spPr>
      </p:pic>
      <p:pic>
        <p:nvPicPr>
          <p:cNvPr id="1028" name="Picture 4" descr="http://ict.udlap.mx/people/carlos/is215/images/harddisk_formfacto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286124"/>
            <a:ext cx="4057650" cy="3228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</TotalTime>
  <Words>9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Metro</vt:lpstr>
      <vt:lpstr>*el instructivo. QUE ES EL CUAL LE BRINDARA LAS HORDENESPARA REALISAR 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ALAMCENAMIENTO</dc:title>
  <dc:creator>inspiron</dc:creator>
  <cp:lastModifiedBy>ALEX</cp:lastModifiedBy>
  <cp:revision>2</cp:revision>
  <dcterms:created xsi:type="dcterms:W3CDTF">2009-09-22T00:58:24Z</dcterms:created>
  <dcterms:modified xsi:type="dcterms:W3CDTF">2009-11-10T16:26:16Z</dcterms:modified>
</cp:coreProperties>
</file>