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F9B0-A949-4649-AF3B-6F380DEC8C69}" type="datetimeFigureOut">
              <a:rPr lang="es-ES" smtClean="0"/>
              <a:pPr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2B30-E8F7-4E33-A62E-AC6CCCBDB0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000131"/>
          </a:xfrm>
        </p:spPr>
        <p:txBody>
          <a:bodyPr/>
          <a:lstStyle/>
          <a:p>
            <a:r>
              <a:rPr lang="es-MX" dirty="0" smtClean="0">
                <a:solidFill>
                  <a:srgbClr val="7030A0"/>
                </a:solidFill>
              </a:rPr>
              <a:t>DESCONECSION DE UN EQUIPO</a:t>
            </a:r>
            <a:r>
              <a:rPr lang="es-MX" dirty="0" smtClean="0"/>
              <a:t>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643470"/>
          </a:xfrm>
        </p:spPr>
        <p:txBody>
          <a:bodyPr/>
          <a:lstStyle/>
          <a:p>
            <a:r>
              <a:rPr lang="es-MX" dirty="0" smtClean="0"/>
              <a:t>*NO JALAR EL CABLE.</a:t>
            </a:r>
          </a:p>
          <a:p>
            <a:r>
              <a:rPr lang="es-MX" dirty="0" smtClean="0"/>
              <a:t>*NO APOGAR SOLO APRETANDO EL BOTON.</a:t>
            </a:r>
            <a:endParaRPr lang="es-ES" dirty="0"/>
          </a:p>
        </p:txBody>
      </p:sp>
      <p:pic>
        <p:nvPicPr>
          <p:cNvPr id="2050" name="Picture 2" descr="http://www.cronica.com.mx/nimagenes/22/b85a41ea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86124"/>
            <a:ext cx="7000924" cy="3281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No introducir objetos en lugares no establecidos</a:t>
            </a:r>
            <a:endParaRPr lang="es-ES" dirty="0"/>
          </a:p>
        </p:txBody>
      </p:sp>
      <p:pic>
        <p:nvPicPr>
          <p:cNvPr id="1026" name="Picture 2" descr="http://www.canal-ayuda.org/a-informatica/a-informatica_archivos/P10101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14554"/>
            <a:ext cx="7858180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714908"/>
          </a:xfrm>
        </p:spPr>
        <p:txBody>
          <a:bodyPr/>
          <a:lstStyle/>
          <a:p>
            <a:r>
              <a:rPr lang="es-MX" dirty="0" smtClean="0"/>
              <a:t>Debemos tener limpias las manos.</a:t>
            </a:r>
            <a:endParaRPr lang="es-ES" dirty="0"/>
          </a:p>
        </p:txBody>
      </p:sp>
      <p:pic>
        <p:nvPicPr>
          <p:cNvPr id="15362" name="Picture 2" descr="http://pequebodyboard.files.wordpress.com/2006/11/manos-limpi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357430"/>
            <a:ext cx="7000924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tener líquidos en nuestro lugar de trabajo.</a:t>
            </a:r>
            <a:endParaRPr lang="es-ES" dirty="0"/>
          </a:p>
        </p:txBody>
      </p:sp>
      <p:pic>
        <p:nvPicPr>
          <p:cNvPr id="16386" name="Picture 2" descr="http://weblogs.clarin.com/ensayo-y-error/archives/vaso%20de%20agu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00306"/>
            <a:ext cx="7000924" cy="4357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41</Words>
  <Application>Microsoft Office PowerPoint</Application>
  <PresentationFormat>Presentación en pantalla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DESCONECSION DE UN EQUIPO.</vt:lpstr>
      <vt:lpstr>Diapositiva 2</vt:lpstr>
      <vt:lpstr>Diapositiva 3</vt:lpstr>
      <vt:lpstr>Diapositiva 4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DESCONECSION DE UN EQUIPO.</dc:title>
  <dc:creator>ALEX</dc:creator>
  <cp:lastModifiedBy>ALEX</cp:lastModifiedBy>
  <cp:revision>6</cp:revision>
  <dcterms:created xsi:type="dcterms:W3CDTF">2009-11-03T17:54:35Z</dcterms:created>
  <dcterms:modified xsi:type="dcterms:W3CDTF">2009-12-01T16:27:36Z</dcterms:modified>
</cp:coreProperties>
</file>