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4E6A1-0D0F-4234-B6F0-071E9B3A6DC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FAE93-4094-4338-BEAB-5C7859A8577F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FAE93-4094-4338-BEAB-5C7859A8577F}" type="slidenum">
              <a:rPr lang="es-SV" smtClean="0"/>
              <a:t>5</a:t>
            </a:fld>
            <a:endParaRPr lang="es-S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D4630-A095-4165-9AAA-69C9D5CF42E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97260-1EAB-4A85-9372-8747D304786F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D4630-A095-4165-9AAA-69C9D5CF42E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97260-1EAB-4A85-9372-8747D304786F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D4630-A095-4165-9AAA-69C9D5CF42E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97260-1EAB-4A85-9372-8747D304786F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D4630-A095-4165-9AAA-69C9D5CF42E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97260-1EAB-4A85-9372-8747D304786F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D4630-A095-4165-9AAA-69C9D5CF42E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97260-1EAB-4A85-9372-8747D304786F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D4630-A095-4165-9AAA-69C9D5CF42E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97260-1EAB-4A85-9372-8747D304786F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D4630-A095-4165-9AAA-69C9D5CF42E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97260-1EAB-4A85-9372-8747D304786F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D4630-A095-4165-9AAA-69C9D5CF42E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97260-1EAB-4A85-9372-8747D304786F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D4630-A095-4165-9AAA-69C9D5CF42E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97260-1EAB-4A85-9372-8747D304786F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D4630-A095-4165-9AAA-69C9D5CF42E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97260-1EAB-4A85-9372-8747D304786F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D4630-A095-4165-9AAA-69C9D5CF42E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97260-1EAB-4A85-9372-8747D304786F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D4630-A095-4165-9AAA-69C9D5CF42E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97260-1EAB-4A85-9372-8747D304786F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s.wikipedia.org/wiki/Archivo:DL-Glucosa.png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es.wikipedia.org/wiki/Archivo:Glucose_Fisher_to_Haworth.gif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1857364"/>
            <a:ext cx="7772400" cy="1470025"/>
          </a:xfrm>
        </p:spPr>
        <p:txBody>
          <a:bodyPr>
            <a:normAutofit/>
          </a:bodyPr>
          <a:lstStyle/>
          <a:p>
            <a:r>
              <a:rPr lang="es-SV" sz="8000" b="1" spc="50" dirty="0" smtClean="0">
                <a:ln w="12700" cmpd="sng">
                  <a:solidFill>
                    <a:srgbClr val="7030A0"/>
                  </a:solidFill>
                  <a:prstDash val="solid"/>
                </a:ln>
                <a:solidFill>
                  <a:srgbClr val="92D05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Glucosa </a:t>
            </a:r>
            <a:endParaRPr lang="es-SV" sz="8000" b="1" spc="50" dirty="0">
              <a:ln w="12700" cmpd="sng">
                <a:solidFill>
                  <a:srgbClr val="7030A0"/>
                </a:solidFill>
                <a:prstDash val="solid"/>
              </a:ln>
              <a:solidFill>
                <a:srgbClr val="92D05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reflection blurRad="6350" stA="50000" endA="300" endPos="50000" dist="29997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857224" y="357166"/>
            <a:ext cx="3008313" cy="1162050"/>
          </a:xfrm>
        </p:spPr>
        <p:txBody>
          <a:bodyPr>
            <a:normAutofit/>
          </a:bodyPr>
          <a:lstStyle/>
          <a:p>
            <a:r>
              <a:rPr lang="es-SV" sz="4400" dirty="0" smtClean="0"/>
              <a:t>Glucosa </a:t>
            </a:r>
            <a:endParaRPr lang="es-SV" sz="44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214810" y="1500174"/>
            <a:ext cx="4714908" cy="4625989"/>
          </a:xfrm>
        </p:spPr>
        <p:txBody>
          <a:bodyPr>
            <a:normAutofit fontScale="70000" lnSpcReduction="20000"/>
          </a:bodyPr>
          <a:lstStyle/>
          <a:p>
            <a:r>
              <a:rPr lang="es-ES" dirty="0"/>
              <a:t>La </a:t>
            </a:r>
            <a:r>
              <a:rPr lang="es-ES" b="1" dirty="0"/>
              <a:t>glucosa</a:t>
            </a:r>
            <a:r>
              <a:rPr lang="es-ES" dirty="0"/>
              <a:t> es un monosacárido con fórmula empírica C</a:t>
            </a:r>
            <a:r>
              <a:rPr lang="es-ES" baseline="-25000" dirty="0"/>
              <a:t>6</a:t>
            </a:r>
            <a:r>
              <a:rPr lang="es-ES" dirty="0"/>
              <a:t>H</a:t>
            </a:r>
            <a:r>
              <a:rPr lang="es-ES" baseline="-25000" dirty="0"/>
              <a:t>12</a:t>
            </a:r>
            <a:r>
              <a:rPr lang="es-ES" dirty="0"/>
              <a:t>O</a:t>
            </a:r>
            <a:r>
              <a:rPr lang="es-ES" baseline="-25000" dirty="0"/>
              <a:t>6</a:t>
            </a:r>
            <a:r>
              <a:rPr lang="es-ES" dirty="0"/>
              <a:t>, la misma que la fructosa pero con diferente posición relativa de los grupos -OH y O=. Es una hexosa, es decir, que contiene 6 átomos de carbono, y es una aldosa, esto es, el grupo carbonilo está en el extremo de la molécula. Es una forma de azúcar que se encuentra libre en las frutas y en la miel. El término «glucosa» procede del griego «</a:t>
            </a:r>
            <a:r>
              <a:rPr lang="es-ES" dirty="0" err="1"/>
              <a:t>glukus</a:t>
            </a:r>
            <a:r>
              <a:rPr lang="es-ES" dirty="0"/>
              <a:t>» (</a:t>
            </a:r>
            <a:r>
              <a:rPr lang="es-ES" dirty="0" err="1"/>
              <a:t>γλυκύς</a:t>
            </a:r>
            <a:r>
              <a:rPr lang="es-ES" dirty="0"/>
              <a:t>), dulce, y el sufijo «-osa» indica que se trata de un azúcar.</a:t>
            </a:r>
            <a:endParaRPr lang="es-SV" dirty="0"/>
          </a:p>
          <a:p>
            <a:endParaRPr lang="es-SV" dirty="0"/>
          </a:p>
        </p:txBody>
      </p:sp>
      <p:pic>
        <p:nvPicPr>
          <p:cNvPr id="1026" name="Picture 2" descr="DL-Glucosa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3116"/>
            <a:ext cx="3857652" cy="352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614734" cy="1162050"/>
          </a:xfrm>
        </p:spPr>
        <p:txBody>
          <a:bodyPr>
            <a:noAutofit/>
          </a:bodyPr>
          <a:lstStyle/>
          <a:p>
            <a:r>
              <a:rPr lang="es-SV" sz="4000" dirty="0" smtClean="0"/>
              <a:t>Características </a:t>
            </a:r>
            <a:endParaRPr lang="es-SV" sz="4000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4000496" y="1428736"/>
            <a:ext cx="4714908" cy="5072098"/>
          </a:xfrm>
        </p:spPr>
        <p:txBody>
          <a:bodyPr>
            <a:normAutofit fontScale="62500" lnSpcReduction="20000"/>
          </a:bodyPr>
          <a:lstStyle/>
          <a:p>
            <a:r>
              <a:rPr lang="es-ES" dirty="0"/>
              <a:t>Todas las frutas naturales tienen cierta cantidad de glucosa (a menudo con fructosa), que puede ser extraída y concentrada para hacer un azúcar alternativo. Pero a nivel industrial, tanto la glucosa líquida (jarabe de glucosa) como la dextrosa (glucosa en polvo) se obtienen a partir de la hidrólisis enzimática de almidón de cereales (generalmente trigo o maíz).</a:t>
            </a:r>
            <a:endParaRPr lang="es-SV" dirty="0"/>
          </a:p>
          <a:p>
            <a:r>
              <a:rPr lang="es-ES" dirty="0"/>
              <a:t>La glucosa, libre o combinada, es el compuesto orgánico más abundante de la naturaleza. Es la fuente primaria de síntesis de energía de las células, mediante sus oxidación catabólica, y es el componente principal de polímeros de importancia estructural como la celulosa y de polímeros de almacenamiento energético como el almidón y el glucógeno.</a:t>
            </a:r>
            <a:endParaRPr lang="es-SV" dirty="0"/>
          </a:p>
          <a:p>
            <a:endParaRPr lang="es-SV" dirty="0"/>
          </a:p>
        </p:txBody>
      </p:sp>
      <p:pic>
        <p:nvPicPr>
          <p:cNvPr id="2050" name="Picture 2" descr="Glucose_Fisher_to_Haworth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bright="10000"/>
          </a:blip>
          <a:srcRect/>
          <a:stretch>
            <a:fillRect/>
          </a:stretch>
        </p:blipFill>
        <p:spPr bwMode="auto">
          <a:xfrm>
            <a:off x="285720" y="1714488"/>
            <a:ext cx="3500462" cy="4286280"/>
          </a:xfrm>
          <a:prstGeom prst="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301038" cy="4929222"/>
          </a:xfrm>
        </p:spPr>
        <p:txBody>
          <a:bodyPr>
            <a:normAutofit fontScale="90000"/>
          </a:bodyPr>
          <a:lstStyle/>
          <a:p>
            <a:pPr algn="l"/>
            <a:r>
              <a:rPr lang="es-ES" sz="2200" dirty="0"/>
              <a:t>En su forma D-Glucosa, sufre una ciclación hacia su forma hemiacetálica para dar sus formas furano y pirano (D-</a:t>
            </a:r>
            <a:r>
              <a:rPr lang="es-ES" sz="2200" dirty="0" err="1"/>
              <a:t>glucofuranosa</a:t>
            </a:r>
            <a:r>
              <a:rPr lang="es-ES" sz="2200" dirty="0"/>
              <a:t> y D-</a:t>
            </a:r>
            <a:r>
              <a:rPr lang="es-ES" sz="2200" dirty="0" err="1"/>
              <a:t>glucopiranosa</a:t>
            </a:r>
            <a:r>
              <a:rPr lang="es-ES" sz="2200" dirty="0"/>
              <a:t>) que a su vez presentan anómeros alfa y beta. Estos anómeros no presentan diferencias de composición estructural, pero si diferentes características físicas y químicas. La D-(+)-glucosa es uno de los compuestos más importantes para los seres vivos, incluyendo a los seres humanos.</a:t>
            </a:r>
            <a:r>
              <a:rPr lang="es-SV" sz="2200" dirty="0"/>
              <a:t/>
            </a:r>
            <a:br>
              <a:rPr lang="es-SV" sz="2200" dirty="0"/>
            </a:br>
            <a:r>
              <a:rPr lang="es-ES" sz="2200" dirty="0"/>
              <a:t>En su forma ß-D-</a:t>
            </a:r>
            <a:r>
              <a:rPr lang="es-ES" sz="2200" dirty="0" err="1"/>
              <a:t>glucopiranosa</a:t>
            </a:r>
            <a:r>
              <a:rPr lang="es-ES" sz="2200" dirty="0"/>
              <a:t>, una molécula de glucosa se une a otra gracias a los -OH de sus carbonos 1-4 para formar celobiosa a través de un enlace ß, y al unirse varias de estas moléculas, forman celulosa.</a:t>
            </a:r>
            <a:r>
              <a:rPr lang="es-SV" sz="2200" dirty="0"/>
              <a:t/>
            </a:r>
            <a:br>
              <a:rPr lang="es-SV" sz="2200" dirty="0"/>
            </a:br>
            <a:r>
              <a:rPr lang="es-ES" sz="2200" dirty="0"/>
              <a:t>La glucosa ingresa a la célula por medio de un proceso de transporte mediado por moléculas de membrana que pertenecen a la familia de proteínas llamadas GLUT (por las siglas en ingles, Transportador de glucosa). La síntesis y activación de dichas proteínas es regulada por la hormona insulina, y por el receptor de insulina.</a:t>
            </a:r>
            <a:r>
              <a:rPr lang="es-SV" dirty="0"/>
              <a:t/>
            </a:r>
            <a:br>
              <a:rPr lang="es-SV" dirty="0"/>
            </a:br>
            <a:endParaRPr lang="es-SV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154098"/>
          </a:xfrm>
        </p:spPr>
        <p:txBody>
          <a:bodyPr/>
          <a:lstStyle/>
          <a:p>
            <a:r>
              <a:rPr lang="es-SV" dirty="0" smtClean="0"/>
              <a:t>Biosíntesis </a:t>
            </a:r>
            <a:endParaRPr lang="es-SV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/>
              <a:t>Los organismos fotoautótrofos, como las plantas, sintetizan la glucosa en la fotosíntesis a partir de compuestos inorgánicos como agua y dióxido de carbono, según la reacción:</a:t>
            </a:r>
            <a:endParaRPr lang="es-SV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Los </a:t>
            </a:r>
            <a:r>
              <a:rPr lang="es-ES" dirty="0"/>
              <a:t>seres heterótrofos, como los animales, son incapaces de realizar este proceso y toman la glucosa de otros seres vivos o la sintetizan a partir de otros compuestos orgánicos. La glucosa puede sintetizarse a partir de otros azúcares, como fructosa o galactosa. Otra posibilidad es la síntesis de glucosa a partir de moléculas no glucídicas, proceso conocido como gluconeogénesis. Hay diversas moléculas precursoras, como el lactato, el oxalacetato y el glicerol</a:t>
            </a:r>
            <a:r>
              <a:rPr lang="es-ES" dirty="0" smtClean="0"/>
              <a:t>.</a:t>
            </a:r>
            <a:endParaRPr lang="es-SV" dirty="0"/>
          </a:p>
        </p:txBody>
      </p:sp>
      <p:pic>
        <p:nvPicPr>
          <p:cNvPr id="3074" name="Picture 2" descr="\mathrm{6CO_2 + 6H_2O \to C_6H_{12}O_6 + 6O_2}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2857496"/>
            <a:ext cx="4910424" cy="333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2297106"/>
          </a:xfrm>
        </p:spPr>
        <p:txBody>
          <a:bodyPr>
            <a:normAutofit/>
          </a:bodyPr>
          <a:lstStyle/>
          <a:p>
            <a:r>
              <a:rPr lang="es-ES" sz="3100" dirty="0"/>
              <a:t>También existen ciertas bacterias anaerobias que utilizan la glucosa para generar dióxido de carbono y metano según esta reacción:</a:t>
            </a:r>
            <a:r>
              <a:rPr lang="es-SV" dirty="0"/>
              <a:t/>
            </a:r>
            <a:br>
              <a:rPr lang="es-SV" dirty="0"/>
            </a:br>
            <a:endParaRPr lang="es-SV" dirty="0"/>
          </a:p>
        </p:txBody>
      </p:sp>
      <p:pic>
        <p:nvPicPr>
          <p:cNvPr id="4098" name="Picture 2" descr="\mathrm{C_6H_{12}O_6 \to 3CO_2 + 3CH_4}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143248"/>
            <a:ext cx="5008180" cy="4286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444</Words>
  <Application>Microsoft Office PowerPoint</Application>
  <PresentationFormat>Presentación en pantalla (4:3)</PresentationFormat>
  <Paragraphs>15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Glucosa </vt:lpstr>
      <vt:lpstr>Glucosa </vt:lpstr>
      <vt:lpstr>Características </vt:lpstr>
      <vt:lpstr>En su forma D-Glucosa, sufre una ciclación hacia su forma hemiacetálica para dar sus formas furano y pirano (D-glucofuranosa y D-glucopiranosa) que a su vez presentan anómeros alfa y beta. Estos anómeros no presentan diferencias de composición estructural, pero si diferentes características físicas y químicas. La D-(+)-glucosa es uno de los compuestos más importantes para los seres vivos, incluyendo a los seres humanos. En su forma ß-D-glucopiranosa, una molécula de glucosa se une a otra gracias a los -OH de sus carbonos 1-4 para formar celobiosa a través de un enlace ß, y al unirse varias de estas moléculas, forman celulosa. La glucosa ingresa a la célula por medio de un proceso de transporte mediado por moléculas de membrana que pertenecen a la familia de proteínas llamadas GLUT (por las siglas en ingles, Transportador de glucosa). La síntesis y activación de dichas proteínas es regulada por la hormona insulina, y por el receptor de insulina. </vt:lpstr>
      <vt:lpstr>Biosíntesis </vt:lpstr>
      <vt:lpstr>También existen ciertas bacterias anaerobias que utilizan la glucosa para generar dióxido de carbono y metano según esta reacción: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Glucosa </dc:title>
  <dc:creator>Wolf</dc:creator>
  <cp:lastModifiedBy>Wolf</cp:lastModifiedBy>
  <cp:revision>2</cp:revision>
  <dcterms:created xsi:type="dcterms:W3CDTF">2009-10-12T00:19:16Z</dcterms:created>
  <dcterms:modified xsi:type="dcterms:W3CDTF">2009-10-12T00:34:02Z</dcterms:modified>
</cp:coreProperties>
</file>