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1F262-B4E2-4B26-A989-C72138C32EAB}" type="datetimeFigureOut">
              <a:rPr lang="es-SV" smtClean="0"/>
              <a:t>23/09/2009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1DCE-27A4-4BF3-B62A-6461D9490B8E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.co/imgres?imgurl=http://www.infovisual.com.ar/ainfografia/fotosintesis.JPG&amp;imgrefurl=http://www.infovisual.com.ar/children.htm&amp;usg=__LZwUqHbGJAFgtyOmcIZ9hd8-NXE=&amp;h=645&amp;w=693&amp;sz=132&amp;hl=es&amp;start=7&amp;tbnid=SlJD_D11ySL8-M:&amp;tbnh=129&amp;tbnw=139&amp;prev=/images%3Fq%3Dfotosintesis%26gbv%3D2%26hl%3Des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.co/imgres?imgurl=http://launicalamejor.nireblog.com/blogs1/launicalamejor/files/flores_rojas.jpg&amp;imgrefurl=http://launicalamejor.nireblog.com/&amp;usg=__9fq86xmbYsquJ1cYixhlraMrPw4=&amp;h=768&amp;w=1024&amp;sz=166&amp;hl=es&amp;start=1&amp;tbnid=e8v4PfuOJhdfbM:&amp;tbnh=113&amp;tbnw=150&amp;prev=/images%3Fq%3Dflores%26gbv%3D2%26ndsp%3D20%26hl%3Des%26sa%3DX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85720" y="1785926"/>
            <a:ext cx="8229600" cy="1143000"/>
          </a:xfrm>
        </p:spPr>
        <p:txBody>
          <a:bodyPr>
            <a:noAutofit/>
          </a:bodyPr>
          <a:lstStyle/>
          <a:p>
            <a:r>
              <a:rPr lang="es-SV" sz="96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reflection blurRad="6350" stA="60000" endA="900" endPos="60000" dist="29997" dir="5400000" sy="-100000" algn="bl" rotWithShape="0"/>
                </a:effectLst>
              </a:rPr>
              <a:t>fotosíntesis</a:t>
            </a:r>
            <a:endParaRPr lang="es-SV" sz="9600" dirty="0">
              <a:ln>
                <a:solidFill>
                  <a:schemeClr val="accent6">
                    <a:lumMod val="75000"/>
                  </a:schemeClr>
                </a:solidFill>
              </a:ln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41372"/>
          </a:xfrm>
        </p:spPr>
        <p:txBody>
          <a:bodyPr>
            <a:normAutofit/>
          </a:bodyPr>
          <a:lstStyle/>
          <a:p>
            <a:r>
              <a:rPr lang="es-SV" sz="3200" dirty="0" smtClean="0"/>
              <a:t>fotosíntesis</a:t>
            </a:r>
            <a:endParaRPr lang="es-SV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714744" y="1071546"/>
            <a:ext cx="4972056" cy="5054617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es la base de la mayor parte de la vida actual en la Tierra. Proceso mediante el cual las plantas, algas y algunas bacterias captan y utilizan la energía de la luz para transformar la materia inorgánica de su medio externo en materia orgánica que utilizarán para su crecimiento y desarrollo.</a:t>
            </a:r>
            <a:endParaRPr lang="es-SV" dirty="0"/>
          </a:p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SV" dirty="0"/>
          </a:p>
        </p:txBody>
      </p:sp>
      <p:pic>
        <p:nvPicPr>
          <p:cNvPr id="1026" name="Picture 2" descr="fotosintesi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214422"/>
            <a:ext cx="3357586" cy="52149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  <p:pic>
        <p:nvPicPr>
          <p:cNvPr id="2053" name="Picture 5" descr="flores_roja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500034" y="1028343"/>
            <a:ext cx="80010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Los organismos capaces de llevar a cabo este proceso se denominan </a:t>
            </a:r>
            <a:r>
              <a:rPr lang="es-ES" sz="2400" dirty="0" smtClean="0">
                <a:solidFill>
                  <a:schemeClr val="bg1"/>
                </a:solidFill>
              </a:rPr>
              <a:t>foto autótrofos </a:t>
            </a:r>
            <a:r>
              <a:rPr lang="es-ES" sz="2400" dirty="0">
                <a:solidFill>
                  <a:schemeClr val="bg1"/>
                </a:solidFill>
              </a:rPr>
              <a:t>y además son capaces de fijar el CO</a:t>
            </a:r>
            <a:r>
              <a:rPr lang="es-ES" sz="2400" baseline="-25000" dirty="0">
                <a:solidFill>
                  <a:schemeClr val="bg1"/>
                </a:solidFill>
              </a:rPr>
              <a:t>2</a:t>
            </a:r>
            <a:r>
              <a:rPr lang="es-ES" sz="2400" dirty="0">
                <a:solidFill>
                  <a:schemeClr val="bg1"/>
                </a:solidFill>
              </a:rPr>
              <a:t> atmosférico (lo que ocurre casi siempre) o simplemente autótrofos. Salvo en algunas bacterias, en el proceso de fotosíntesis se producen liberación de oxígeno molecular (proveniente de moléculas de H</a:t>
            </a:r>
            <a:r>
              <a:rPr lang="es-ES" sz="2400" baseline="-25000" dirty="0">
                <a:solidFill>
                  <a:schemeClr val="bg1"/>
                </a:solidFill>
              </a:rPr>
              <a:t>2</a:t>
            </a:r>
            <a:r>
              <a:rPr lang="es-ES" sz="2400" dirty="0">
                <a:solidFill>
                  <a:schemeClr val="bg1"/>
                </a:solidFill>
              </a:rPr>
              <a:t>O) hacia la atmósfera (fotosíntesis oxigénica). Es ampliamente admitido que el contenido actual de oxígeno en la atmósfera se ha generado a partir de la aparición y actividad de dichos organismos fotosintéticos. Esto ha permitido la aparición evolutiva y el desarrollo de organismos aerobios capaces de mantener una alta tasa metabólica (el metabolismo aerobio es muy eficaz desde el punto de vista energético).</a:t>
            </a:r>
            <a:endParaRPr lang="es-SV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798509"/>
          </a:xfrm>
        </p:spPr>
        <p:txBody>
          <a:bodyPr/>
          <a:lstStyle/>
          <a:p>
            <a:r>
              <a:rPr lang="es-SV" dirty="0" smtClean="0"/>
              <a:t>Fase fotoquímica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2071678"/>
            <a:ext cx="8001056" cy="435771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s-ES" dirty="0">
                <a:solidFill>
                  <a:schemeClr val="tx1"/>
                </a:solidFill>
              </a:rPr>
              <a:t>La energía luminosa que absorbe la clorofila se transmite a los electrones externos de la molécula, los cuales escapan de la misma y producen una especie de corriente eléctrica en el interior del cloroplasto al incorporarse a la cadena de transporte de electrones. Esta energía puede ser empleada en la síntesis de ATP mediante la fotofosforilación, y en la síntesis de NADPH. Ambos compuestos son necesarios para la siguiente fase o Ciclo de Calvin, donde se sintetizarán los primeros azúcares que servirán para la producción de sacarosa y almidón. Los electrones que ceden las clorofilas son repuestos mediante la oxidación del H</a:t>
            </a:r>
            <a:r>
              <a:rPr lang="es-ES" baseline="-25000" dirty="0">
                <a:solidFill>
                  <a:schemeClr val="tx1"/>
                </a:solidFill>
              </a:rPr>
              <a:t>2</a:t>
            </a:r>
            <a:r>
              <a:rPr lang="es-ES" dirty="0">
                <a:solidFill>
                  <a:schemeClr val="tx1"/>
                </a:solidFill>
              </a:rPr>
              <a:t>O, proceso en el cual se genera el O</a:t>
            </a:r>
            <a:r>
              <a:rPr lang="es-ES" baseline="-25000" dirty="0">
                <a:solidFill>
                  <a:schemeClr val="tx1"/>
                </a:solidFill>
              </a:rPr>
              <a:t>2</a:t>
            </a:r>
            <a:r>
              <a:rPr lang="es-ES" dirty="0">
                <a:solidFill>
                  <a:schemeClr val="tx1"/>
                </a:solidFill>
              </a:rPr>
              <a:t> que las plantas liberan a la atmósfera.</a:t>
            </a:r>
            <a:endParaRPr lang="es-SV" dirty="0">
              <a:solidFill>
                <a:schemeClr val="tx1"/>
              </a:solidFill>
            </a:endParaRPr>
          </a:p>
          <a:p>
            <a:endParaRPr lang="es-SV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Fase bioquímica 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785926"/>
            <a:ext cx="8115328" cy="434023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dirty="0" smtClean="0"/>
              <a:t>    La </a:t>
            </a:r>
            <a:r>
              <a:rPr lang="es-ES" dirty="0"/>
              <a:t>fase bioquímica o ciclo de Calvin o ciclo reductivo de las pentosas-fosfato consiste en un ciclo de reacciones químicas en las que se incorpora el CO</a:t>
            </a:r>
            <a:r>
              <a:rPr lang="es-ES" baseline="-25000" dirty="0"/>
              <a:t>2</a:t>
            </a:r>
            <a:r>
              <a:rPr lang="es-ES" dirty="0"/>
              <a:t> de la atmósfera en moléculas orgánicas, y se originan triosas fosfato, los primeros azúcares previos a la formación de sacarosa y almidón. Durante este ciclo se emplean el ATP y el NADPH producidos en la etapa fotoquímica. Se divide en tres etapas: carboxilación, reducción y regeneración.</a:t>
            </a:r>
            <a:endParaRPr lang="es-SV" dirty="0"/>
          </a:p>
          <a:p>
            <a:endParaRPr lang="es-SV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389</Words>
  <Application>Microsoft Office PowerPoint</Application>
  <PresentationFormat>Presentación en pantalla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fotosíntesis</vt:lpstr>
      <vt:lpstr>fotosíntesis</vt:lpstr>
      <vt:lpstr>Diapositiva 3</vt:lpstr>
      <vt:lpstr>Fase fotoquímica</vt:lpstr>
      <vt:lpstr>Fase bioquímica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fotosintesis</dc:title>
  <dc:creator>Wolf</dc:creator>
  <cp:lastModifiedBy>Wolf</cp:lastModifiedBy>
  <cp:revision>2</cp:revision>
  <dcterms:created xsi:type="dcterms:W3CDTF">2009-09-24T00:40:30Z</dcterms:created>
  <dcterms:modified xsi:type="dcterms:W3CDTF">2009-09-24T00:57:15Z</dcterms:modified>
</cp:coreProperties>
</file>