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FADA435-1B90-41B2-91B0-2D2C941D6F73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F959E-2CE9-47BC-BC0F-68EEB0E3E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preso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5" y="4071942"/>
            <a:ext cx="3547498" cy="257176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IMPRESORA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s-CO" sz="4000" dirty="0" smtClean="0"/>
              <a:t>ES UN PERIFERICO DE ORDENADOR QUE PUEDE PRODUCIR UNA COPIA DE UN TEXTO O GRAFICO PERMANENTE 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IMPRESORA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IMPRESORAS</dc:title>
  <dc:creator>ALEX</dc:creator>
  <cp:lastModifiedBy>max</cp:lastModifiedBy>
  <cp:revision>7</cp:revision>
  <dcterms:created xsi:type="dcterms:W3CDTF">2002-01-28T02:12:29Z</dcterms:created>
  <dcterms:modified xsi:type="dcterms:W3CDTF">2009-10-23T23:56:43Z</dcterms:modified>
</cp:coreProperties>
</file>