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89F32A-8A1A-4A06-A90A-4BA2B1D0752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332A7D-941F-491A-8E85-5DF6E68BFF8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</p:spPr>
        <p:txBody>
          <a:bodyPr/>
          <a:lstStyle/>
          <a:p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Adaptador electrónico que permite conectar a  un cable de red a un equipo de microcomputadora o periférico. 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Tarjeta </a:t>
            </a:r>
            <a:r>
              <a:rPr lang="es-ES_tradnl" sz="6600" dirty="0" smtClean="0"/>
              <a:t>de</a:t>
            </a:r>
            <a:r>
              <a:rPr lang="es-ES_tradnl" dirty="0" smtClean="0"/>
              <a:t> red</a:t>
            </a:r>
            <a:endParaRPr lang="es-ES_tradnl" dirty="0"/>
          </a:p>
        </p:txBody>
      </p:sp>
      <p:pic>
        <p:nvPicPr>
          <p:cNvPr id="2050" name="Picture 2" descr="http://ec.kalipedia.com/kalipediamedia/ingenieria/media/200708/21/informatica/20070821klpinginf_11.Ees.SC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214686"/>
            <a:ext cx="5286375" cy="318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21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Tarjeta de red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Tarjeta de red</dc:title>
  <dc:creator>max</dc:creator>
  <cp:lastModifiedBy>max</cp:lastModifiedBy>
  <cp:revision>1</cp:revision>
  <dcterms:created xsi:type="dcterms:W3CDTF">2009-10-23T23:39:57Z</dcterms:created>
  <dcterms:modified xsi:type="dcterms:W3CDTF">2009-10-23T23:46:32Z</dcterms:modified>
</cp:coreProperties>
</file>