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373155C-4261-44F8-AE3A-9B84A0517BBF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7299B3F-5143-4FC6-9DEC-F006ABA959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155C-4261-44F8-AE3A-9B84A0517BBF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99B3F-5143-4FC6-9DEC-F006ABA959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155C-4261-44F8-AE3A-9B84A0517BBF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99B3F-5143-4FC6-9DEC-F006ABA959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373155C-4261-44F8-AE3A-9B84A0517BBF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99B3F-5143-4FC6-9DEC-F006ABA959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373155C-4261-44F8-AE3A-9B84A0517BBF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7299B3F-5143-4FC6-9DEC-F006ABA959F0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373155C-4261-44F8-AE3A-9B84A0517BBF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7299B3F-5143-4FC6-9DEC-F006ABA959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373155C-4261-44F8-AE3A-9B84A0517BBF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7299B3F-5143-4FC6-9DEC-F006ABA959F0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3155C-4261-44F8-AE3A-9B84A0517BBF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99B3F-5143-4FC6-9DEC-F006ABA959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373155C-4261-44F8-AE3A-9B84A0517BBF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7299B3F-5143-4FC6-9DEC-F006ABA959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373155C-4261-44F8-AE3A-9B84A0517BBF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7299B3F-5143-4FC6-9DEC-F006ABA959F0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373155C-4261-44F8-AE3A-9B84A0517BBF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7299B3F-5143-4FC6-9DEC-F006ABA959F0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373155C-4261-44F8-AE3A-9B84A0517BBF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7299B3F-5143-4FC6-9DEC-F006ABA959F0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um.es/prinum/uploaded/img/actividad/sensorInalambrico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3781425"/>
            <a:ext cx="3209925" cy="3076575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6600" dirty="0" smtClean="0"/>
              <a:t>Modem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>
                <a:solidFill>
                  <a:schemeClr val="accent2">
                    <a:lumMod val="75000"/>
                  </a:schemeClr>
                </a:solidFill>
              </a:rPr>
              <a:t>Dispositivo que convierte señales digitales provenientes de un puerto serial de una computadora, en señales análogas las cuales viajan sin dificultad atreves de líneas telefónicas.</a:t>
            </a:r>
            <a:endParaRPr lang="es-ES_tradnl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</TotalTime>
  <Words>28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Modem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Modem</dc:title>
  <dc:creator>max</dc:creator>
  <cp:lastModifiedBy>max</cp:lastModifiedBy>
  <cp:revision>1</cp:revision>
  <dcterms:created xsi:type="dcterms:W3CDTF">2009-10-23T23:39:45Z</dcterms:created>
  <dcterms:modified xsi:type="dcterms:W3CDTF">2009-10-23T23:45:37Z</dcterms:modified>
</cp:coreProperties>
</file>