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638D-2AE2-4C6B-A277-0B24FC577958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2A5063-14B3-4F80-96F7-A9743241063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638D-2AE2-4C6B-A277-0B24FC577958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5063-14B3-4F80-96F7-A9743241063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638D-2AE2-4C6B-A277-0B24FC577958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5063-14B3-4F80-96F7-A9743241063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638D-2AE2-4C6B-A277-0B24FC577958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2A5063-14B3-4F80-96F7-A9743241063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638D-2AE2-4C6B-A277-0B24FC577958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5063-14B3-4F80-96F7-A9743241063E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638D-2AE2-4C6B-A277-0B24FC577958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5063-14B3-4F80-96F7-A9743241063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638D-2AE2-4C6B-A277-0B24FC577958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32A5063-14B3-4F80-96F7-A9743241063E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638D-2AE2-4C6B-A277-0B24FC577958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5063-14B3-4F80-96F7-A9743241063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638D-2AE2-4C6B-A277-0B24FC577958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5063-14B3-4F80-96F7-A9743241063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638D-2AE2-4C6B-A277-0B24FC577958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5063-14B3-4F80-96F7-A9743241063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638D-2AE2-4C6B-A277-0B24FC577958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5063-14B3-4F80-96F7-A9743241063E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09C638D-2AE2-4C6B-A277-0B24FC577958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32A5063-14B3-4F80-96F7-A9743241063E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impresora de inyeccion de punt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1000108"/>
            <a:ext cx="3786182" cy="3357586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sz="4000" b="1" dirty="0" smtClean="0"/>
              <a:t>IMPRESORA DE INYECCION DE PUNTOS</a:t>
            </a:r>
            <a:endParaRPr lang="es-ES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b="1" i="1" u="sng" dirty="0" smtClean="0">
                <a:solidFill>
                  <a:srgbClr val="FF0000"/>
                </a:solidFill>
              </a:rPr>
              <a:t>VENTAJAS</a:t>
            </a:r>
          </a:p>
          <a:p>
            <a:r>
              <a:rPr lang="es-CO" dirty="0" smtClean="0"/>
              <a:t>IMPRIME A COLOR</a:t>
            </a:r>
          </a:p>
          <a:p>
            <a:r>
              <a:rPr lang="es-CO" dirty="0" smtClean="0"/>
              <a:t>RAPIDEZ</a:t>
            </a:r>
          </a:p>
          <a:p>
            <a:pPr>
              <a:buNone/>
            </a:pPr>
            <a:endParaRPr lang="es-CO" dirty="0" smtClean="0"/>
          </a:p>
          <a:p>
            <a:r>
              <a:rPr lang="es-CO" b="1" i="1" u="sng" dirty="0" smtClean="0">
                <a:solidFill>
                  <a:srgbClr val="FF0000"/>
                </a:solidFill>
              </a:rPr>
              <a:t>DESVENTAJAS</a:t>
            </a:r>
          </a:p>
          <a:p>
            <a:r>
              <a:rPr lang="es-CO" dirty="0" smtClean="0"/>
              <a:t>EL COSTO DE CARTUCHOS ES MUY ALTO</a:t>
            </a:r>
          </a:p>
          <a:p>
            <a:r>
              <a:rPr lang="es-CO" dirty="0" smtClean="0"/>
              <a:t>NO ACEPTA RECARGAS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</TotalTime>
  <Words>21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Viajes</vt:lpstr>
      <vt:lpstr>IMPRESORA DE INYECCION DE PUNTOS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IMPRESORA DE INYECCION DE PUNTOS</dc:title>
  <dc:creator>max</dc:creator>
  <cp:lastModifiedBy>max</cp:lastModifiedBy>
  <cp:revision>1</cp:revision>
  <dcterms:created xsi:type="dcterms:W3CDTF">2009-10-23T23:52:51Z</dcterms:created>
  <dcterms:modified xsi:type="dcterms:W3CDTF">2009-10-23T23:53:57Z</dcterms:modified>
</cp:coreProperties>
</file>