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58C88E-9AD5-47C0-BA29-58D192DF635E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C4B967B-1CB6-4698-99D8-BE30DAA22B02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impresoras las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28" y="0"/>
            <a:ext cx="3143272" cy="304006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IMPRESORA LASER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b="1" i="1" u="sng" dirty="0" smtClean="0">
                <a:solidFill>
                  <a:srgbClr val="FFFF00"/>
                </a:solidFill>
              </a:rPr>
              <a:t>VENTAJAS</a:t>
            </a:r>
          </a:p>
          <a:p>
            <a:r>
              <a:rPr lang="es-CO" dirty="0" smtClean="0"/>
              <a:t>CONSIGE UN RESULTADO SOFISTICADO </a:t>
            </a:r>
            <a:r>
              <a:rPr lang="es-CO" dirty="0" smtClean="0"/>
              <a:t>S </a:t>
            </a:r>
            <a:r>
              <a:rPr lang="es-CO" dirty="0" smtClean="0"/>
              <a:t>Y </a:t>
            </a:r>
            <a:r>
              <a:rPr lang="es-CO" dirty="0" smtClean="0"/>
              <a:t>DE CALIDAD</a:t>
            </a:r>
          </a:p>
          <a:p>
            <a:r>
              <a:rPr lang="es-CO" dirty="0" smtClean="0"/>
              <a:t>UN ASPECTO MAS PROFESIONAL</a:t>
            </a:r>
          </a:p>
          <a:p>
            <a:r>
              <a:rPr lang="es-CO" b="1" i="1" u="sng" dirty="0" smtClean="0">
                <a:solidFill>
                  <a:srgbClr val="FFFF00"/>
                </a:solidFill>
              </a:rPr>
              <a:t>DESVENTAJAS</a:t>
            </a:r>
          </a:p>
          <a:p>
            <a:r>
              <a:rPr lang="es-CO" dirty="0" smtClean="0"/>
              <a:t>PRECIO MUY ALTO</a:t>
            </a:r>
          </a:p>
          <a:p>
            <a:r>
              <a:rPr lang="es-CO" dirty="0" smtClean="0"/>
              <a:t>LOS CARTUCHOS TIENEN UN PRECIO ELEVADO</a:t>
            </a:r>
          </a:p>
          <a:p>
            <a:endParaRPr lang="es-CO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</TotalTime>
  <Words>25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IMPRESORA LASER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IMPRESORA LASER</dc:title>
  <dc:creator>max</dc:creator>
  <cp:lastModifiedBy>max</cp:lastModifiedBy>
  <cp:revision>1</cp:revision>
  <dcterms:created xsi:type="dcterms:W3CDTF">2009-10-23T23:55:02Z</dcterms:created>
  <dcterms:modified xsi:type="dcterms:W3CDTF">2009-10-23T23:56:06Z</dcterms:modified>
</cp:coreProperties>
</file>