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11 Título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5" name="24 Subtítulo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1" name="30 Marcador de fecha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EC96EA5-D084-4459-BCB7-1070338B5898}" type="datetimeFigureOut">
              <a:rPr lang="es-ES" smtClean="0"/>
              <a:t>21/10/2009</a:t>
            </a:fld>
            <a:endParaRPr lang="es-ES" dirty="0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s-E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67ACB2D-4EE5-4CCE-AC38-065B83E4BE39}" type="slidenum">
              <a:rPr lang="es-ES" smtClean="0"/>
              <a:t>‹Nº›</a:t>
            </a:fld>
            <a:endParaRPr lang="es-E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C96EA5-D084-4459-BCB7-1070338B5898}" type="datetimeFigureOut">
              <a:rPr lang="es-ES" smtClean="0"/>
              <a:t>21/10/2009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7ACB2D-4EE5-4CCE-AC38-065B83E4BE39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AEC96EA5-D084-4459-BCB7-1070338B5898}" type="datetimeFigureOut">
              <a:rPr lang="es-ES" smtClean="0"/>
              <a:t>21/10/2009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67ACB2D-4EE5-4CCE-AC38-065B83E4BE39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C96EA5-D084-4459-BCB7-1070338B5898}" type="datetimeFigureOut">
              <a:rPr lang="es-ES" smtClean="0"/>
              <a:t>21/10/2009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7ACB2D-4EE5-4CCE-AC38-065B83E4BE39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EC96EA5-D084-4459-BCB7-1070338B5898}" type="datetimeFigureOut">
              <a:rPr lang="es-ES" smtClean="0"/>
              <a:t>21/10/2009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367ACB2D-4EE5-4CCE-AC38-065B83E4BE39}" type="slidenum">
              <a:rPr lang="es-ES" smtClean="0"/>
              <a:t>‹Nº›</a:t>
            </a:fld>
            <a:endParaRPr lang="es-E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C96EA5-D084-4459-BCB7-1070338B5898}" type="datetimeFigureOut">
              <a:rPr lang="es-ES" smtClean="0"/>
              <a:t>21/10/2009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7ACB2D-4EE5-4CCE-AC38-065B83E4BE39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C96EA5-D084-4459-BCB7-1070338B5898}" type="datetimeFigureOut">
              <a:rPr lang="es-ES" smtClean="0"/>
              <a:t>21/10/2009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7ACB2D-4EE5-4CCE-AC38-065B83E4BE39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C96EA5-D084-4459-BCB7-1070338B5898}" type="datetimeFigureOut">
              <a:rPr lang="es-ES" smtClean="0"/>
              <a:t>21/10/2009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7ACB2D-4EE5-4CCE-AC38-065B83E4BE39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EC96EA5-D084-4459-BCB7-1070338B5898}" type="datetimeFigureOut">
              <a:rPr lang="es-ES" smtClean="0"/>
              <a:t>21/10/2009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7ACB2D-4EE5-4CCE-AC38-065B83E4BE39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C96EA5-D084-4459-BCB7-1070338B5898}" type="datetimeFigureOut">
              <a:rPr lang="es-ES" smtClean="0"/>
              <a:t>21/10/2009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7ACB2D-4EE5-4CCE-AC38-065B83E4BE39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Rectángulo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C96EA5-D084-4459-BCB7-1070338B5898}" type="datetimeFigureOut">
              <a:rPr lang="es-ES" smtClean="0"/>
              <a:t>21/10/2009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7ACB2D-4EE5-4CCE-AC38-065B83E4BE39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10" name="9 Marcador de posición de imagen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dirty="0" smtClean="0"/>
              <a:t>Haga clic en el icono para agregar una imagen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" name="2 Marcador de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1" name="30 Marcador de texto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7" name="26 Marcador de fecha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AEC96EA5-D084-4459-BCB7-1070338B5898}" type="datetimeFigureOut">
              <a:rPr lang="es-ES" smtClean="0"/>
              <a:t>21/10/2009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s-ES" dirty="0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67ACB2D-4EE5-4CCE-AC38-065B83E4BE39}" type="slidenum">
              <a:rPr lang="es-ES" smtClean="0"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366868" y="1857364"/>
            <a:ext cx="5105400" cy="1857388"/>
          </a:xfrm>
        </p:spPr>
        <p:txBody>
          <a:bodyPr/>
          <a:lstStyle/>
          <a:p>
            <a:pPr algn="ctr"/>
            <a:r>
              <a:rPr lang="es-ES" sz="6000" dirty="0" smtClean="0"/>
              <a:t>SOFTWARE</a:t>
            </a:r>
            <a:endParaRPr lang="es-ES" sz="6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571480"/>
            <a:ext cx="7239000" cy="5884256"/>
          </a:xfrm>
        </p:spPr>
        <p:txBody>
          <a:bodyPr>
            <a:normAutofit/>
          </a:bodyPr>
          <a:lstStyle/>
          <a:p>
            <a:pPr algn="ctr"/>
            <a:r>
              <a:rPr lang="es-ES" sz="8000" dirty="0" smtClean="0">
                <a:solidFill>
                  <a:schemeClr val="tx2"/>
                </a:solidFill>
              </a:rPr>
              <a:t>Se define como la parte lógica e intangible de la computadora</a:t>
            </a:r>
            <a:endParaRPr lang="es-ES" sz="8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Software   de   sistemas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3200" dirty="0" smtClean="0">
                <a:solidFill>
                  <a:schemeClr val="tx2"/>
                </a:solidFill>
              </a:rPr>
              <a:t>Son los sistemas operativos y estos a su vez son la plataforma de una computadora para un buen funcionamiento y poder instalarle programas.</a:t>
            </a:r>
          </a:p>
          <a:p>
            <a:pPr algn="ctr"/>
            <a:r>
              <a:rPr lang="es-ES" sz="3200" dirty="0" smtClean="0">
                <a:solidFill>
                  <a:schemeClr val="tx2"/>
                </a:solidFill>
              </a:rPr>
              <a:t>Ejemplos de estos son:</a:t>
            </a:r>
          </a:p>
          <a:p>
            <a:pPr algn="ctr">
              <a:buNone/>
            </a:pPr>
            <a:r>
              <a:rPr lang="es-ES" sz="3200" dirty="0" smtClean="0">
                <a:solidFill>
                  <a:schemeClr val="tx2"/>
                </a:solidFill>
              </a:rPr>
              <a:t>MS-DOS</a:t>
            </a:r>
          </a:p>
          <a:p>
            <a:pPr algn="ctr">
              <a:buNone/>
            </a:pPr>
            <a:r>
              <a:rPr lang="es-ES" sz="3200" dirty="0" smtClean="0">
                <a:solidFill>
                  <a:schemeClr val="tx2"/>
                </a:solidFill>
              </a:rPr>
              <a:t>LINUX</a:t>
            </a:r>
          </a:p>
          <a:p>
            <a:pPr algn="ctr">
              <a:buNone/>
            </a:pPr>
            <a:r>
              <a:rPr lang="es-ES" sz="3200" dirty="0" smtClean="0">
                <a:solidFill>
                  <a:schemeClr val="tx2"/>
                </a:solidFill>
              </a:rPr>
              <a:t>WINDOWS</a:t>
            </a:r>
            <a:endParaRPr lang="es-ES" sz="32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SOFTWARE   DE   APLICACION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3200" dirty="0" smtClean="0">
                <a:solidFill>
                  <a:schemeClr val="tx2"/>
                </a:solidFill>
              </a:rPr>
              <a:t>Son aquellos software que usa el usuario sin tener experiencia; como</a:t>
            </a:r>
            <a:r>
              <a:rPr lang="es-ES" sz="3200" dirty="0" smtClean="0">
                <a:solidFill>
                  <a:schemeClr val="tx2"/>
                </a:solidFill>
              </a:rPr>
              <a:t> </a:t>
            </a:r>
            <a:r>
              <a:rPr lang="es-ES" sz="3200" dirty="0" smtClean="0">
                <a:solidFill>
                  <a:schemeClr val="tx2"/>
                </a:solidFill>
              </a:rPr>
              <a:t>:</a:t>
            </a:r>
          </a:p>
          <a:p>
            <a:pPr algn="ctr">
              <a:buNone/>
            </a:pPr>
            <a:r>
              <a:rPr lang="es-ES" sz="3200" dirty="0" smtClean="0">
                <a:solidFill>
                  <a:schemeClr val="tx2"/>
                </a:solidFill>
              </a:rPr>
              <a:t>AUTO CAD</a:t>
            </a:r>
          </a:p>
          <a:p>
            <a:pPr algn="ctr">
              <a:buNone/>
            </a:pPr>
            <a:r>
              <a:rPr lang="es-ES" sz="3200" dirty="0" smtClean="0">
                <a:solidFill>
                  <a:schemeClr val="tx2"/>
                </a:solidFill>
              </a:rPr>
              <a:t>FOTO SHOP</a:t>
            </a:r>
          </a:p>
          <a:p>
            <a:pPr algn="ctr">
              <a:buNone/>
            </a:pPr>
            <a:r>
              <a:rPr lang="es-ES" sz="3200" dirty="0" smtClean="0">
                <a:solidFill>
                  <a:schemeClr val="tx2"/>
                </a:solidFill>
              </a:rPr>
              <a:t>MICROSOFT OFFICE</a:t>
            </a:r>
          </a:p>
          <a:p>
            <a:pPr algn="ctr">
              <a:buNone/>
            </a:pPr>
            <a:r>
              <a:rPr lang="es-ES" sz="3200" dirty="0" smtClean="0">
                <a:solidFill>
                  <a:schemeClr val="tx2"/>
                </a:solidFill>
              </a:rPr>
              <a:t>COVEL DEAR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SOFTWARE   DE   DESARROLLO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 algn="ctr"/>
            <a:r>
              <a:rPr lang="es-ES" dirty="0" smtClean="0">
                <a:solidFill>
                  <a:schemeClr val="tx2"/>
                </a:solidFill>
              </a:rPr>
              <a:t>Son aquellos que usan los expertos; se clasifican en:</a:t>
            </a:r>
          </a:p>
          <a:p>
            <a:pPr marL="514350" indent="-514350" algn="ctr">
              <a:buNone/>
            </a:pPr>
            <a:endParaRPr lang="es-ES" dirty="0" smtClean="0">
              <a:solidFill>
                <a:schemeClr val="tx2"/>
              </a:solidFill>
            </a:endParaRPr>
          </a:p>
          <a:p>
            <a:pPr marL="514350" indent="-514350" algn="ctr"/>
            <a:r>
              <a:rPr lang="es-ES" dirty="0" smtClean="0">
                <a:solidFill>
                  <a:schemeClr val="tx2"/>
                </a:solidFill>
              </a:rPr>
              <a:t>ALTO NIVEL: usados por personas que </a:t>
            </a:r>
          </a:p>
          <a:p>
            <a:pPr marL="514350" indent="-514350" algn="ctr">
              <a:buNone/>
            </a:pPr>
            <a:r>
              <a:rPr lang="es-ES" dirty="0" smtClean="0">
                <a:solidFill>
                  <a:schemeClr val="tx2"/>
                </a:solidFill>
              </a:rPr>
              <a:t>se introducen en la programación.</a:t>
            </a:r>
          </a:p>
          <a:p>
            <a:pPr marL="514350" indent="-514350" algn="ctr">
              <a:buNone/>
            </a:pPr>
            <a:endParaRPr lang="es-ES" dirty="0" smtClean="0">
              <a:solidFill>
                <a:schemeClr val="tx2"/>
              </a:solidFill>
            </a:endParaRPr>
          </a:p>
          <a:p>
            <a:pPr marL="514350" indent="-514350" algn="ctr"/>
            <a:r>
              <a:rPr lang="es-ES" dirty="0" smtClean="0">
                <a:solidFill>
                  <a:schemeClr val="tx2"/>
                </a:solidFill>
              </a:rPr>
              <a:t>BAJO NIVEL: usados por expertos en</a:t>
            </a:r>
          </a:p>
          <a:p>
            <a:pPr marL="514350" indent="-514350" algn="ctr">
              <a:buNone/>
            </a:pPr>
            <a:r>
              <a:rPr lang="es-ES" dirty="0" smtClean="0">
                <a:solidFill>
                  <a:schemeClr val="tx2"/>
                </a:solidFill>
              </a:rPr>
              <a:t>la programación.</a:t>
            </a:r>
          </a:p>
          <a:p>
            <a:pPr marL="514350" indent="-514350" algn="ctr">
              <a:buNone/>
            </a:pPr>
            <a:endParaRPr lang="es-ES" dirty="0" smtClean="0">
              <a:solidFill>
                <a:schemeClr val="tx2"/>
              </a:solidFill>
            </a:endParaRPr>
          </a:p>
          <a:p>
            <a:pPr marL="514350" indent="-514350" algn="ctr"/>
            <a:endParaRPr lang="es-ES" dirty="0" smtClean="0">
              <a:solidFill>
                <a:schemeClr val="tx2"/>
              </a:solidFill>
            </a:endParaRPr>
          </a:p>
          <a:p>
            <a:pPr marL="514350" indent="-514350" algn="ctr">
              <a:buNone/>
            </a:pPr>
            <a:endParaRPr lang="es-ES" dirty="0" smtClean="0">
              <a:solidFill>
                <a:schemeClr val="tx2"/>
              </a:solidFill>
            </a:endParaRPr>
          </a:p>
          <a:p>
            <a:pPr marL="514350" indent="-514350" algn="ctr"/>
            <a:endParaRPr lang="es-ES" dirty="0" smtClean="0">
              <a:solidFill>
                <a:schemeClr val="tx2"/>
              </a:solidFill>
            </a:endParaRPr>
          </a:p>
          <a:p>
            <a:pPr marL="514350" indent="-514350">
              <a:buNone/>
            </a:pPr>
            <a:r>
              <a:rPr lang="es-ES" dirty="0" smtClean="0">
                <a:solidFill>
                  <a:schemeClr val="tx2"/>
                </a:solidFill>
              </a:rPr>
              <a:t> </a:t>
            </a:r>
            <a:endParaRPr lang="es-E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o">
  <a:themeElements>
    <a:clrScheme name="Opulen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16</TotalTime>
  <Words>109</Words>
  <Application>Microsoft Office PowerPoint</Application>
  <PresentationFormat>Presentación en pantalla 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Opulento</vt:lpstr>
      <vt:lpstr>SOFTWARE</vt:lpstr>
      <vt:lpstr>Diapositiva 2</vt:lpstr>
      <vt:lpstr>Software   de   sistemas</vt:lpstr>
      <vt:lpstr>SOFTWARE   DE   APLICACION</vt:lpstr>
      <vt:lpstr>SOFTWARE   DE   DESARROLLO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</dc:title>
  <dc:creator>ALEX</dc:creator>
  <cp:lastModifiedBy>ALEX</cp:lastModifiedBy>
  <cp:revision>2</cp:revision>
  <dcterms:created xsi:type="dcterms:W3CDTF">2009-10-21T13:36:14Z</dcterms:created>
  <dcterms:modified xsi:type="dcterms:W3CDTF">2009-10-21T13:53:00Z</dcterms:modified>
</cp:coreProperties>
</file>