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19" name="18 Marcador de pie de página"/>
          <p:cNvSpPr>
            <a:spLocks noGrp="1"/>
          </p:cNvSpPr>
          <p:nvPr>
            <p:ph type="ftr" sz="quarter" idx="11"/>
          </p:nvPr>
        </p:nvSpPr>
        <p:spPr/>
        <p:txBody>
          <a:bodyPr/>
          <a:lstStyle/>
          <a:p>
            <a:endParaRPr lang="en-US" dirty="0"/>
          </a:p>
        </p:txBody>
      </p:sp>
      <p:sp>
        <p:nvSpPr>
          <p:cNvPr id="27" name="26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5E27B9AE-8981-4E60-BE62-120E87A39E82}" type="slidenum">
              <a:rPr lang="en-US" smtClean="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0B507E6-7982-420B-A6E1-C34526E054F2}" type="datetimeFigureOut">
              <a:rPr lang="en-US" smtClean="0"/>
              <a:t>10/9/2009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a:xfrm>
            <a:off x="8077200" y="6356350"/>
            <a:ext cx="609600" cy="365125"/>
          </a:xfrm>
        </p:spPr>
        <p:txBody>
          <a:bodyPr/>
          <a:lstStyle/>
          <a:p>
            <a:fld id="{5E27B9AE-8981-4E60-BE62-120E87A39E82}" type="slidenum">
              <a:rPr lang="en-US" smtClean="0"/>
              <a:t>‹Nº›</a:t>
            </a:fld>
            <a:endParaRPr lang="en-U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0B507E6-7982-420B-A6E1-C34526E054F2}" type="datetimeFigureOut">
              <a:rPr lang="en-US" smtClean="0"/>
              <a:t>10/9/2009</a:t>
            </a:fld>
            <a:endParaRPr lang="en-U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27B9AE-8981-4E60-BE62-120E87A39E82}" type="slidenum">
              <a:rPr lang="en-US" smtClean="0"/>
              <a:t>‹Nº›</a:t>
            </a:fld>
            <a:endParaRPr lang="en-U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2012955"/>
          </a:xfrm>
        </p:spPr>
        <p:txBody>
          <a:bodyPr/>
          <a:lstStyle/>
          <a:p>
            <a:r>
              <a:rPr lang="es-ES" b="1" i="1" dirty="0" smtClean="0">
                <a:latin typeface="Times New Roman" pitchFamily="18" charset="0"/>
                <a:cs typeface="Times New Roman" pitchFamily="18" charset="0"/>
              </a:rPr>
              <a:t>CARBOHIDRATOS</a:t>
            </a:r>
            <a:endParaRPr lang="en-US" b="1" i="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214554"/>
            <a:ext cx="8229600" cy="3911609"/>
          </a:xfrm>
        </p:spPr>
        <p:txBody>
          <a:bodyPr>
            <a:normAutofit/>
          </a:bodyPr>
          <a:lstStyle/>
          <a:p>
            <a:pPr algn="just"/>
            <a:r>
              <a:rPr lang="es-ES" sz="2400" i="1" dirty="0" smtClean="0">
                <a:latin typeface="Times New Roman" pitchFamily="18" charset="0"/>
                <a:cs typeface="Times New Roman" pitchFamily="18" charset="0"/>
              </a:rPr>
              <a:t>Los </a:t>
            </a:r>
            <a:r>
              <a:rPr lang="es-ES" sz="2400" b="1" i="1" dirty="0" smtClean="0">
                <a:latin typeface="Times New Roman" pitchFamily="18" charset="0"/>
                <a:cs typeface="Times New Roman" pitchFamily="18" charset="0"/>
              </a:rPr>
              <a:t>polisacáridos</a:t>
            </a:r>
            <a:r>
              <a:rPr lang="es-ES" sz="2400" i="1" dirty="0" smtClean="0">
                <a:latin typeface="Times New Roman" pitchFamily="18" charset="0"/>
                <a:cs typeface="Times New Roman" pitchFamily="18" charset="0"/>
              </a:rPr>
              <a:t> son biomoléculas formadas por la unión de una gran cantidad de monosacáridos. Se encuadran entre los glúcidos, y cumplen funciones diversas, sobre todo de reservas energéticas y estructurales.</a:t>
            </a:r>
          </a:p>
          <a:p>
            <a:pPr algn="just"/>
            <a:endParaRPr lang="en-US" sz="2400"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LOS CARBOHIDRATOS</a:t>
            </a:r>
            <a:endParaRPr lang="en-US" b="1" i="1" dirty="0">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algn="just">
              <a:buNone/>
            </a:pPr>
            <a:r>
              <a:rPr lang="es-ES" dirty="0" smtClean="0"/>
              <a:t>    </a:t>
            </a:r>
            <a:r>
              <a:rPr lang="es-ES" sz="2400" i="1" dirty="0" smtClean="0">
                <a:latin typeface="Times New Roman" pitchFamily="18" charset="0"/>
                <a:cs typeface="Times New Roman" pitchFamily="18" charset="0"/>
              </a:rPr>
              <a:t>son moléculas orgánicas compuestas por carbono, hidrógeno y oxígeno. Son solubles en agua y se clasifican de acuerdo a la cantidad de carbonos o por el grupo funcional que tienen adherido. Son la forma biológica primaria de almacenamiento y consumo de energía. Otras biomoléculas energéticas son las grasas y, en menor medida, las proteínas</a:t>
            </a:r>
            <a:r>
              <a:rPr lang="es-E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COMPUESTAS POR</a:t>
            </a:r>
            <a:endParaRPr lang="en-US" b="1" i="1"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algn="just"/>
            <a:r>
              <a:rPr lang="es-ES" sz="2400" i="1" dirty="0" smtClean="0">
                <a:latin typeface="Times New Roman" pitchFamily="18" charset="0"/>
                <a:cs typeface="Times New Roman" pitchFamily="18" charset="0"/>
              </a:rPr>
              <a:t>El </a:t>
            </a:r>
            <a:r>
              <a:rPr lang="es-ES" sz="2400" b="1" i="1" dirty="0" smtClean="0">
                <a:latin typeface="Times New Roman" pitchFamily="18" charset="0"/>
                <a:cs typeface="Times New Roman" pitchFamily="18" charset="0"/>
              </a:rPr>
              <a:t>carbono</a:t>
            </a:r>
            <a:r>
              <a:rPr lang="es-ES" sz="2400" i="1" dirty="0" smtClean="0">
                <a:latin typeface="Times New Roman" pitchFamily="18" charset="0"/>
                <a:cs typeface="Times New Roman" pitchFamily="18" charset="0"/>
              </a:rPr>
              <a:t> es un elemento químico de número atómico 6 y símbolo </a:t>
            </a:r>
            <a:r>
              <a:rPr lang="es-ES" sz="2400" b="1" i="1" dirty="0" smtClean="0">
                <a:latin typeface="Times New Roman" pitchFamily="18" charset="0"/>
                <a:cs typeface="Times New Roman" pitchFamily="18" charset="0"/>
              </a:rPr>
              <a:t>C</a:t>
            </a:r>
            <a:r>
              <a:rPr lang="es-ES" sz="2400" i="1" dirty="0" smtClean="0">
                <a:latin typeface="Times New Roman" pitchFamily="18" charset="0"/>
                <a:cs typeface="Times New Roman" pitchFamily="18" charset="0"/>
              </a:rPr>
              <a:t>. Es sólido a temperatura ambiente. Dependiendo de las condiciones de formación, puede encontrarse en la naturaleza en distintas formas alotrópicas, carbono amorfo y cristalino en forma de grafito o diamante.</a:t>
            </a:r>
          </a:p>
          <a:p>
            <a:pPr algn="just"/>
            <a:r>
              <a:rPr lang="es-ES" sz="2400" i="1" dirty="0" smtClean="0">
                <a:latin typeface="Times New Roman" pitchFamily="18" charset="0"/>
                <a:cs typeface="Times New Roman" pitchFamily="18" charset="0"/>
              </a:rPr>
              <a:t>El </a:t>
            </a:r>
            <a:r>
              <a:rPr lang="es-ES" sz="2400" b="1" i="1" dirty="0" smtClean="0">
                <a:latin typeface="Times New Roman" pitchFamily="18" charset="0"/>
                <a:cs typeface="Times New Roman" pitchFamily="18" charset="0"/>
              </a:rPr>
              <a:t>hidrógeno</a:t>
            </a:r>
            <a:r>
              <a:rPr lang="es-ES" sz="2400" i="1" dirty="0" smtClean="0">
                <a:latin typeface="Times New Roman" pitchFamily="18" charset="0"/>
                <a:cs typeface="Times New Roman" pitchFamily="18" charset="0"/>
              </a:rPr>
              <a:t> es un elemento químico representado por el símbolo </a:t>
            </a:r>
            <a:r>
              <a:rPr lang="es-ES" sz="2400" b="1" i="1" dirty="0" smtClean="0">
                <a:latin typeface="Times New Roman" pitchFamily="18" charset="0"/>
                <a:cs typeface="Times New Roman" pitchFamily="18" charset="0"/>
              </a:rPr>
              <a:t>H</a:t>
            </a:r>
            <a:r>
              <a:rPr lang="es-ES" sz="2400" i="1" dirty="0" smtClean="0">
                <a:latin typeface="Times New Roman" pitchFamily="18" charset="0"/>
                <a:cs typeface="Times New Roman" pitchFamily="18" charset="0"/>
              </a:rPr>
              <a:t> y con un número atómico de 1. En condiciones normales de presión y temperatura, es un gas diatómico (H</a:t>
            </a:r>
            <a:r>
              <a:rPr lang="es-ES" sz="2400" i="1" baseline="-25000" dirty="0" smtClean="0">
                <a:latin typeface="Times New Roman" pitchFamily="18" charset="0"/>
                <a:cs typeface="Times New Roman" pitchFamily="18" charset="0"/>
              </a:rPr>
              <a:t>2</a:t>
            </a:r>
            <a:r>
              <a:rPr lang="es-ES" sz="2400" i="1" dirty="0" smtClean="0">
                <a:latin typeface="Times New Roman" pitchFamily="18" charset="0"/>
                <a:cs typeface="Times New Roman" pitchFamily="18" charset="0"/>
              </a:rPr>
              <a:t>) incoloro, inodoro, insípido, no metálico y altamente inflamable.</a:t>
            </a:r>
            <a:endParaRPr lang="en-US" sz="2400" i="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400" i="1" dirty="0" smtClean="0">
                <a:latin typeface="Times New Roman" pitchFamily="18" charset="0"/>
                <a:cs typeface="Times New Roman" pitchFamily="18" charset="0"/>
              </a:rPr>
              <a:t>El </a:t>
            </a:r>
            <a:r>
              <a:rPr lang="es-ES" sz="2400" b="1" i="1" dirty="0" smtClean="0">
                <a:latin typeface="Times New Roman" pitchFamily="18" charset="0"/>
                <a:cs typeface="Times New Roman" pitchFamily="18" charset="0"/>
              </a:rPr>
              <a:t>oxígeno</a:t>
            </a:r>
            <a:r>
              <a:rPr lang="es-ES" sz="2400" i="1" dirty="0" smtClean="0">
                <a:latin typeface="Times New Roman" pitchFamily="18" charset="0"/>
                <a:cs typeface="Times New Roman" pitchFamily="18" charset="0"/>
              </a:rPr>
              <a:t> es un elemento químico de númer atómico 8 y símbolo </a:t>
            </a:r>
            <a:r>
              <a:rPr lang="es-ES" sz="2400" b="1" i="1" dirty="0" smtClean="0">
                <a:latin typeface="Times New Roman" pitchFamily="18" charset="0"/>
                <a:cs typeface="Times New Roman" pitchFamily="18" charset="0"/>
              </a:rPr>
              <a:t>O</a:t>
            </a:r>
            <a:r>
              <a:rPr lang="es-ES" sz="2400" i="1" dirty="0" smtClean="0">
                <a:latin typeface="Times New Roman" pitchFamily="18" charset="0"/>
                <a:cs typeface="Times New Roman" pitchFamily="18" charset="0"/>
              </a:rPr>
              <a:t>. En su forma molecular más frecuente, O</a:t>
            </a:r>
            <a:r>
              <a:rPr lang="es-ES" sz="2400" i="1" baseline="-25000" dirty="0" smtClean="0">
                <a:latin typeface="Times New Roman" pitchFamily="18" charset="0"/>
                <a:cs typeface="Times New Roman" pitchFamily="18" charset="0"/>
              </a:rPr>
              <a:t>2</a:t>
            </a:r>
            <a:r>
              <a:rPr lang="es-ES" sz="2400" i="1" dirty="0" smtClean="0">
                <a:latin typeface="Times New Roman" pitchFamily="18" charset="0"/>
                <a:cs typeface="Times New Roman" pitchFamily="18" charset="0"/>
              </a:rPr>
              <a:t>, es un gas a temperatura ambiente. Representa aproximadamente el 20,9% en volumen de la composición de la atmósfera terrestre. Es uno de los elementos más importantes de la química orgánica y participa de forma muy importante en el ciclo energético de los seres vivos, esencial en la respiración celular de los organismos aeróbicos. Es un gas incoloro, inodoro (sin olor) e insípido</a:t>
            </a:r>
            <a:endParaRPr lang="en-US" sz="2400"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SE CLASIFICA EN </a:t>
            </a:r>
            <a:endParaRPr lang="en-US" b="1" i="1"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algn="just"/>
            <a:r>
              <a:rPr lang="es-ES" sz="2400" i="1" dirty="0" smtClean="0">
                <a:latin typeface="Times New Roman" pitchFamily="18" charset="0"/>
                <a:cs typeface="Times New Roman" pitchFamily="18" charset="0"/>
              </a:rPr>
              <a:t>Los </a:t>
            </a:r>
            <a:r>
              <a:rPr lang="es-ES" sz="2400" b="1" i="1" dirty="0" smtClean="0">
                <a:latin typeface="Times New Roman" pitchFamily="18" charset="0"/>
                <a:cs typeface="Times New Roman" pitchFamily="18" charset="0"/>
              </a:rPr>
              <a:t>monosacáridos</a:t>
            </a:r>
            <a:r>
              <a:rPr lang="es-ES" sz="2400" i="1" dirty="0" smtClean="0">
                <a:latin typeface="Times New Roman" pitchFamily="18" charset="0"/>
                <a:cs typeface="Times New Roman" pitchFamily="18" charset="0"/>
              </a:rPr>
              <a:t> o </a:t>
            </a:r>
            <a:r>
              <a:rPr lang="es-ES" sz="2400" b="1" i="1" dirty="0" smtClean="0">
                <a:latin typeface="Times New Roman" pitchFamily="18" charset="0"/>
                <a:cs typeface="Times New Roman" pitchFamily="18" charset="0"/>
              </a:rPr>
              <a:t>azúcares simples</a:t>
            </a:r>
            <a:r>
              <a:rPr lang="es-ES" sz="2400" i="1" dirty="0" smtClean="0">
                <a:latin typeface="Times New Roman" pitchFamily="18" charset="0"/>
                <a:cs typeface="Times New Roman" pitchFamily="18" charset="0"/>
              </a:rPr>
              <a:t> son los glúcidos más sencillos, que no se hidrolizan, es decir, que no se descomponen para dar otros compuestos, conteniendo de tres a seis átomos de carbono. Su fórmula empírica es (CH</a:t>
            </a:r>
            <a:r>
              <a:rPr lang="es-ES" sz="2400" i="1" baseline="-25000" dirty="0" smtClean="0">
                <a:latin typeface="Times New Roman" pitchFamily="18" charset="0"/>
                <a:cs typeface="Times New Roman" pitchFamily="18" charset="0"/>
              </a:rPr>
              <a:t>2</a:t>
            </a:r>
            <a:r>
              <a:rPr lang="es-ES" sz="2400" i="1" dirty="0" smtClean="0">
                <a:latin typeface="Times New Roman" pitchFamily="18" charset="0"/>
                <a:cs typeface="Times New Roman" pitchFamily="18" charset="0"/>
              </a:rPr>
              <a:t>O)</a:t>
            </a:r>
            <a:r>
              <a:rPr lang="es-ES" sz="2400" i="1" baseline="-25000" dirty="0" smtClean="0">
                <a:latin typeface="Times New Roman" pitchFamily="18" charset="0"/>
                <a:cs typeface="Times New Roman" pitchFamily="18" charset="0"/>
              </a:rPr>
              <a:t>n</a:t>
            </a:r>
            <a:r>
              <a:rPr lang="es-ES" sz="2400" i="1" dirty="0" smtClean="0">
                <a:latin typeface="Times New Roman" pitchFamily="18" charset="0"/>
                <a:cs typeface="Times New Roman" pitchFamily="18" charset="0"/>
              </a:rPr>
              <a:t> donde n ≥ 3. Se nombran haciendo referencia al número de carbonos (3-6), terminado en el sufijo osa.</a:t>
            </a:r>
            <a:endParaRPr lang="en-US" sz="2400" i="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400" i="1" dirty="0" smtClean="0">
                <a:latin typeface="Times New Roman" pitchFamily="18" charset="0"/>
                <a:cs typeface="Times New Roman" pitchFamily="18" charset="0"/>
              </a:rPr>
              <a:t>Los </a:t>
            </a:r>
            <a:r>
              <a:rPr lang="es-ES" sz="2400" b="1" i="1" dirty="0" smtClean="0">
                <a:latin typeface="Times New Roman" pitchFamily="18" charset="0"/>
                <a:cs typeface="Times New Roman" pitchFamily="18" charset="0"/>
              </a:rPr>
              <a:t>disacáridos</a:t>
            </a:r>
            <a:r>
              <a:rPr lang="es-ES" sz="2400" i="1" dirty="0" smtClean="0">
                <a:latin typeface="Times New Roman" pitchFamily="18" charset="0"/>
                <a:cs typeface="Times New Roman" pitchFamily="18" charset="0"/>
              </a:rPr>
              <a:t> o </a:t>
            </a:r>
            <a:r>
              <a:rPr lang="es-ES" sz="2400" b="1" i="1" dirty="0" smtClean="0">
                <a:latin typeface="Times New Roman" pitchFamily="18" charset="0"/>
                <a:cs typeface="Times New Roman" pitchFamily="18" charset="0"/>
              </a:rPr>
              <a:t>azúcares dobles</a:t>
            </a:r>
            <a:r>
              <a:rPr lang="es-ES" sz="2400" i="1" dirty="0" smtClean="0">
                <a:latin typeface="Times New Roman" pitchFamily="18" charset="0"/>
                <a:cs typeface="Times New Roman" pitchFamily="18" charset="0"/>
              </a:rPr>
              <a:t> son un tipo de hidratos de carbono, o carbohidratos, formados por la condensación (unión) de dos monosacáridos iguales o distintos mediante enlace O-glucosídico (con pérdida de una molécula de agua), mono o dicarbonílico, que además puede ser α o β en función del -OH hemiacetal o hemicetal. Los disacáridos más comunes son:</a:t>
            </a:r>
          </a:p>
          <a:p>
            <a:pPr algn="just"/>
            <a:endParaRPr lang="en-US" sz="2400" i="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600" b="1" i="1" dirty="0" smtClean="0">
                <a:latin typeface="Times New Roman" pitchFamily="18" charset="0"/>
                <a:cs typeface="Times New Roman" pitchFamily="18" charset="0"/>
              </a:rPr>
              <a:t>Sacarosa: </a:t>
            </a:r>
            <a:r>
              <a:rPr lang="es-ES" sz="2600" i="1" dirty="0" smtClean="0">
                <a:latin typeface="Times New Roman" pitchFamily="18" charset="0"/>
                <a:cs typeface="Times New Roman" pitchFamily="18" charset="0"/>
              </a:rPr>
              <a:t>Formada por la unión de una glucosa y una fructosa. A la sacarosa se le llama también azúcar común. No tiene poder reductor. </a:t>
            </a:r>
          </a:p>
          <a:p>
            <a:pPr algn="just"/>
            <a:r>
              <a:rPr lang="es-ES" sz="2600" b="1" i="1" dirty="0" smtClean="0">
                <a:latin typeface="Times New Roman" pitchFamily="18" charset="0"/>
                <a:cs typeface="Times New Roman" pitchFamily="18" charset="0"/>
              </a:rPr>
              <a:t>Lactosa: </a:t>
            </a:r>
            <a:r>
              <a:rPr lang="es-ES" sz="2600" i="1" dirty="0" smtClean="0">
                <a:latin typeface="Times New Roman" pitchFamily="18" charset="0"/>
                <a:cs typeface="Times New Roman" pitchFamily="18" charset="0"/>
              </a:rPr>
              <a:t>Formada por la unión de una glucosa y una galactosa. Es el azúcar de la leche. Tiene poder reductor </a:t>
            </a:r>
          </a:p>
          <a:p>
            <a:pPr algn="just"/>
            <a:r>
              <a:rPr lang="es-ES" sz="2600" b="1" i="1" dirty="0" smtClean="0">
                <a:latin typeface="Times New Roman" pitchFamily="18" charset="0"/>
                <a:cs typeface="Times New Roman" pitchFamily="18" charset="0"/>
              </a:rPr>
              <a:t>Maltosa, Isomaltosa, Trehalosa</a:t>
            </a:r>
            <a:r>
              <a:rPr lang="es-ES" sz="2600" b="1" i="1" dirty="0">
                <a:latin typeface="Times New Roman" pitchFamily="18" charset="0"/>
                <a:cs typeface="Times New Roman" pitchFamily="18" charset="0"/>
              </a:rPr>
              <a:t>,</a:t>
            </a:r>
            <a:r>
              <a:rPr lang="es-ES" sz="2600" b="1" i="1" dirty="0" smtClean="0">
                <a:latin typeface="Times New Roman" pitchFamily="18" charset="0"/>
                <a:cs typeface="Times New Roman" pitchFamily="18" charset="0"/>
              </a:rPr>
              <a:t> Celobiosa</a:t>
            </a:r>
            <a:r>
              <a:rPr lang="es-ES" sz="2600" i="1" dirty="0" smtClean="0">
                <a:latin typeface="Times New Roman" pitchFamily="18" charset="0"/>
                <a:cs typeface="Times New Roman" pitchFamily="18" charset="0"/>
              </a:rPr>
              <a:t>: Formadas todas por la unión de dos glucosas, son diferentes dependiendo de la unión entre las glucosas. Todas ellas tienen poder reductor, salvo la Trehalosa.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400" i="1" dirty="0" smtClean="0">
                <a:latin typeface="Times New Roman" pitchFamily="18" charset="0"/>
                <a:cs typeface="Times New Roman" pitchFamily="18" charset="0"/>
              </a:rPr>
              <a:t>Los </a:t>
            </a:r>
            <a:r>
              <a:rPr lang="es-ES" sz="2400" b="1" i="1" dirty="0" smtClean="0">
                <a:latin typeface="Times New Roman" pitchFamily="18" charset="0"/>
                <a:cs typeface="Times New Roman" pitchFamily="18" charset="0"/>
              </a:rPr>
              <a:t>oligosacáridos</a:t>
            </a:r>
            <a:r>
              <a:rPr lang="es-ES" sz="2400" i="1" dirty="0" smtClean="0">
                <a:latin typeface="Times New Roman" pitchFamily="18" charset="0"/>
                <a:cs typeface="Times New Roman" pitchFamily="18" charset="0"/>
              </a:rPr>
              <a:t> son polímeros formados a base de monosacáridos unidos por enlaces O-glicosídicos, con un número de unidades monoméricas entre 2 y 10.</a:t>
            </a:r>
          </a:p>
          <a:p>
            <a:pPr algn="just">
              <a:buNone/>
            </a:pPr>
            <a:r>
              <a:rPr lang="es-ES" sz="2400" i="1" dirty="0" smtClean="0">
                <a:latin typeface="Times New Roman" pitchFamily="18" charset="0"/>
                <a:cs typeface="Times New Roman" pitchFamily="18" charset="0"/>
              </a:rPr>
              <a:t>    Existe una gran diversidad de oligosacáridos, pues puede variar el número, las ramificaciones, el tipo de monosacáridos que se unen y la forma de enlazarse de los monosacáridos para formar una cadena de polisacáridos.</a:t>
            </a:r>
          </a:p>
          <a:p>
            <a:pPr algn="just"/>
            <a:endParaRPr lang="en-US" sz="2400" i="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600" i="1" dirty="0" smtClean="0">
                <a:latin typeface="Times New Roman" pitchFamily="18" charset="0"/>
                <a:cs typeface="Times New Roman" pitchFamily="18" charset="0"/>
              </a:rPr>
              <a:t>Esta enorme diversidad dota a los oligosacáridos de su propiedad más importante, que es la capacidad para almacenar información, cumpliendo así la función de reconocimiento celular. De hecho, esta es la principal función que cumplen estos compuestos en el lugar donde principalmente se encuentran en la naturaleza: en la superficie exterior de la membrana celular, enlazados a moléculas de proteínas o de lípidos, constituyendo las glicoproteínas y glicolípidos.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TotalTime>
  <Words>651</Words>
  <Application>Microsoft Office PowerPoint</Application>
  <PresentationFormat>Presentación en pantalla (4:3)</PresentationFormat>
  <Paragraphs>17</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Flujo</vt:lpstr>
      <vt:lpstr>CARBOHIDRATOS</vt:lpstr>
      <vt:lpstr>LOS CARBOHIDRATOS</vt:lpstr>
      <vt:lpstr>COMPUESTAS POR</vt:lpstr>
      <vt:lpstr>Diapositiva 4</vt:lpstr>
      <vt:lpstr>SE CLASIFICA EN </vt:lpstr>
      <vt:lpstr>Diapositiva 6</vt:lpstr>
      <vt:lpstr>Diapositiva 7</vt:lpstr>
      <vt:lpstr>Diapositiva 8</vt:lpstr>
      <vt:lpstr>Diapositiva 9</vt:lpstr>
      <vt:lpstr>Diapositiva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CARBOHIDRATOS</dc:title>
  <dc:creator>USER</dc:creator>
  <cp:lastModifiedBy>USER</cp:lastModifiedBy>
  <cp:revision>2</cp:revision>
  <dcterms:created xsi:type="dcterms:W3CDTF">2009-10-09T20:52:43Z</dcterms:created>
  <dcterms:modified xsi:type="dcterms:W3CDTF">2009-10-09T21:05:20Z</dcterms:modified>
</cp:coreProperties>
</file>