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D26B58-61A3-4176-BD0B-601DFAD2E7B5}" type="datetimeFigureOut">
              <a:rPr lang="es-SV" smtClean="0"/>
              <a:t>25/10/2009</a:t>
            </a:fld>
            <a:endParaRPr lang="es-SV"/>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B376C4-CE5B-465C-9EEE-09A3EA40D128}" type="slidenum">
              <a:rPr lang="es-SV" smtClean="0"/>
              <a:t>‹Nº›</a:t>
            </a:fld>
            <a:endParaRPr lang="es-SV"/>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SV" dirty="0"/>
          </a:p>
        </p:txBody>
      </p:sp>
      <p:sp>
        <p:nvSpPr>
          <p:cNvPr id="4" name="3 Marcador de número de diapositiva"/>
          <p:cNvSpPr>
            <a:spLocks noGrp="1"/>
          </p:cNvSpPr>
          <p:nvPr>
            <p:ph type="sldNum" sz="quarter" idx="10"/>
          </p:nvPr>
        </p:nvSpPr>
        <p:spPr/>
        <p:txBody>
          <a:bodyPr/>
          <a:lstStyle/>
          <a:p>
            <a:fld id="{84B376C4-CE5B-465C-9EEE-09A3EA40D128}" type="slidenum">
              <a:rPr lang="es-SV" smtClean="0"/>
              <a:t>2</a:t>
            </a:fld>
            <a:endParaRPr lang="es-S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F1A20BA-8212-4AF2-9691-A595EA559497}" type="datetimeFigureOut">
              <a:rPr lang="es-SV" smtClean="0"/>
              <a:pPr/>
              <a:t>25/10/2009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A1E414CC-3CBC-4DF0-BC4B-E0BA4ED0B48D}" type="slidenum">
              <a:rPr lang="es-SV" smtClean="0"/>
              <a:pPr/>
              <a:t>‹Nº›</a:t>
            </a:fld>
            <a:endParaRPr lang="es-SV"/>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7030A0"/>
            </a:gs>
            <a:gs pos="13000">
              <a:srgbClr val="F8B049"/>
            </a:gs>
            <a:gs pos="21001">
              <a:srgbClr val="F8B049"/>
            </a:gs>
            <a:gs pos="63000">
              <a:srgbClr val="FEE7F2"/>
            </a:gs>
            <a:gs pos="67000">
              <a:srgbClr val="F952A0"/>
            </a:gs>
            <a:gs pos="69000">
              <a:srgbClr val="C50849"/>
            </a:gs>
            <a:gs pos="82001">
              <a:srgbClr val="B43E85"/>
            </a:gs>
            <a:gs pos="100000">
              <a:srgbClr val="F8B04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A20BA-8212-4AF2-9691-A595EA559497}" type="datetimeFigureOut">
              <a:rPr lang="es-SV" smtClean="0"/>
              <a:pPr/>
              <a:t>25/10/2009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414CC-3CBC-4DF0-BC4B-E0BA4ED0B48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co/imgres?imgurl=http://smgac.org.mx/files/Gif/mendel-garay.gif&amp;imgrefurl=http://smgac.org.mx/&amp;usg=__9gLy3F7DadxaAYwufvgs7N48Xss=&amp;h=308&amp;w=220&amp;sz=49&amp;hl=es&amp;start=15&amp;tbnid=DAuGm1_NP6nr9M:&amp;tbnh=117&amp;tbnw=84&amp;prev=/images?q=genetica+molecular&amp;hl=es&amp;sa=G"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2143116"/>
            <a:ext cx="7772400" cy="1470025"/>
          </a:xfrm>
        </p:spPr>
        <p:txBody>
          <a:bodyPr>
            <a:normAutofit/>
          </a:bodyPr>
          <a:lstStyle/>
          <a:p>
            <a:r>
              <a:rPr lang="es-SV" sz="7200" dirty="0" smtClean="0"/>
              <a:t>Leyes de Mendel</a:t>
            </a:r>
            <a:endParaRPr lang="es-SV" sz="7200"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71480"/>
            <a:ext cx="3971924" cy="727058"/>
          </a:xfrm>
        </p:spPr>
        <p:txBody>
          <a:bodyPr>
            <a:noAutofit/>
          </a:bodyPr>
          <a:lstStyle/>
          <a:p>
            <a:r>
              <a:rPr lang="es-ES" sz="2400" dirty="0" smtClean="0"/>
              <a:t>1ª Ley de Mendel: Ley de la uniformidad </a:t>
            </a:r>
            <a:endParaRPr lang="es-SV" sz="2400" dirty="0"/>
          </a:p>
        </p:txBody>
      </p:sp>
      <p:sp>
        <p:nvSpPr>
          <p:cNvPr id="3" name="2 Marcador de contenido"/>
          <p:cNvSpPr>
            <a:spLocks noGrp="1"/>
          </p:cNvSpPr>
          <p:nvPr>
            <p:ph idx="1"/>
          </p:nvPr>
        </p:nvSpPr>
        <p:spPr>
          <a:xfrm>
            <a:off x="4457696" y="1071546"/>
            <a:ext cx="4472022" cy="4983179"/>
          </a:xfrm>
        </p:spPr>
        <p:txBody>
          <a:bodyPr>
            <a:normAutofit fontScale="77500" lnSpcReduction="20000"/>
          </a:bodyPr>
          <a:lstStyle/>
          <a:p>
            <a:pPr>
              <a:buNone/>
            </a:pPr>
            <a:r>
              <a:rPr lang="es-ES" dirty="0" smtClean="0"/>
              <a:t>     </a:t>
            </a:r>
            <a:r>
              <a:rPr lang="es-ES" sz="2800" dirty="0" smtClean="0"/>
              <a:t>Establece </a:t>
            </a:r>
            <a:r>
              <a:rPr lang="es-ES" sz="2800" dirty="0"/>
              <a:t>que si se cruzan dos razas puras para un determinado carácter, los descendientes de la primera generación serán todos iguales entre sí (igual fenotipo e igual genotipo) e iguales (en fenotipo) a uno de los progenitores.</a:t>
            </a:r>
            <a:endParaRPr lang="es-SV" sz="2800" dirty="0"/>
          </a:p>
          <a:p>
            <a:pPr>
              <a:buNone/>
            </a:pPr>
            <a:r>
              <a:rPr lang="es-ES" sz="2800" dirty="0" smtClean="0"/>
              <a:t>     No </a:t>
            </a:r>
            <a:r>
              <a:rPr lang="es-ES" sz="2800" dirty="0"/>
              <a:t>es una ley de transmisión de caracteres, sino de manifestación de dominancia frente a la no manifestación de los caracteres recesivos. Por ello, en ocasiones no es considerada una de las leyes de Mendel.Indica que da el mismo resultado a la hora de descomponerlo en fenotipos</a:t>
            </a:r>
            <a:endParaRPr lang="es-SV" sz="2800" dirty="0"/>
          </a:p>
          <a:p>
            <a:endParaRPr lang="es-SV" dirty="0"/>
          </a:p>
        </p:txBody>
      </p:sp>
      <p:pic>
        <p:nvPicPr>
          <p:cNvPr id="5" name="4 Imagen" descr="http://t2.gstatic.com/images?q=tbn:DAuGm1_NP6nr9M:http://smgac.org.mx/files/Gif/mendel-garay.gif">
            <a:hlinkClick r:id="rId3"/>
          </p:cNvPr>
          <p:cNvPicPr/>
          <p:nvPr/>
        </p:nvPicPr>
        <p:blipFill>
          <a:blip r:embed="rId4"/>
          <a:srcRect/>
          <a:stretch>
            <a:fillRect/>
          </a:stretch>
        </p:blipFill>
        <p:spPr bwMode="auto">
          <a:xfrm>
            <a:off x="285720" y="1714488"/>
            <a:ext cx="3929090" cy="450059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28596" y="500042"/>
            <a:ext cx="8229600" cy="1143000"/>
          </a:xfrm>
        </p:spPr>
        <p:txBody>
          <a:bodyPr>
            <a:normAutofit fontScale="90000"/>
          </a:bodyPr>
          <a:lstStyle/>
          <a:p>
            <a:r>
              <a:rPr lang="es-ES" dirty="0" smtClean="0"/>
              <a:t>2ª Ley de Mendel: Ley de la segregación </a:t>
            </a:r>
            <a:endParaRPr lang="es-SV" dirty="0"/>
          </a:p>
        </p:txBody>
      </p:sp>
      <p:sp>
        <p:nvSpPr>
          <p:cNvPr id="6" name="5 Marcador de contenido"/>
          <p:cNvSpPr>
            <a:spLocks noGrp="1"/>
          </p:cNvSpPr>
          <p:nvPr>
            <p:ph idx="1"/>
          </p:nvPr>
        </p:nvSpPr>
        <p:spPr>
          <a:xfrm>
            <a:off x="642910" y="2357431"/>
            <a:ext cx="8043890" cy="3357586"/>
          </a:xfrm>
        </p:spPr>
        <p:txBody>
          <a:bodyPr/>
          <a:lstStyle/>
          <a:p>
            <a:pPr>
              <a:buNone/>
            </a:pPr>
            <a:r>
              <a:rPr lang="es-SV" dirty="0" smtClean="0"/>
              <a:t>    </a:t>
            </a:r>
            <a:r>
              <a:rPr lang="es-ES" dirty="0" smtClean="0"/>
              <a:t>Esta </a:t>
            </a:r>
            <a:r>
              <a:rPr lang="es-ES" dirty="0" smtClean="0"/>
              <a:t>ley establece que durante la formación de los gametos cada alelo de un par se separa del otro miembro para determinar la constitución genética del gameto filial. Es muy habitual representar las posibilidades de hibridación mediante un cuadro de Punnett.</a:t>
            </a:r>
            <a:endParaRPr lang="es-SV" dirty="0" smtClean="0"/>
          </a:p>
          <a:p>
            <a:pPr>
              <a:buNone/>
            </a:pPr>
            <a:endParaRPr lang="es-SV"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571480"/>
            <a:ext cx="8229600" cy="1143000"/>
          </a:xfrm>
        </p:spPr>
        <p:txBody>
          <a:bodyPr>
            <a:normAutofit fontScale="90000"/>
          </a:bodyPr>
          <a:lstStyle/>
          <a:p>
            <a:r>
              <a:rPr lang="es-ES" dirty="0" smtClean="0"/>
              <a:t>3ª Ley de Mendel: Ley de la segregación independiente </a:t>
            </a:r>
            <a:endParaRPr lang="es-SV" dirty="0"/>
          </a:p>
        </p:txBody>
      </p:sp>
      <p:sp>
        <p:nvSpPr>
          <p:cNvPr id="3" name="2 Marcador de contenido"/>
          <p:cNvSpPr>
            <a:spLocks noGrp="1"/>
          </p:cNvSpPr>
          <p:nvPr>
            <p:ph idx="1"/>
          </p:nvPr>
        </p:nvSpPr>
        <p:spPr>
          <a:xfrm>
            <a:off x="571472" y="2285992"/>
            <a:ext cx="8043890" cy="4054485"/>
          </a:xfrm>
        </p:spPr>
        <p:txBody>
          <a:bodyPr>
            <a:normAutofit fontScale="92500" lnSpcReduction="20000"/>
          </a:bodyPr>
          <a:lstStyle/>
          <a:p>
            <a:pPr>
              <a:buNone/>
            </a:pPr>
            <a:r>
              <a:rPr lang="es-ES" dirty="0" smtClean="0"/>
              <a:t>   En </a:t>
            </a:r>
            <a:r>
              <a:rPr lang="es-ES" dirty="0" smtClean="0"/>
              <a:t>ocasiones es descrita como la 2ª Ley. Mendel concluyó que diferentes rasgos son heredados independientemente unos de otros, no existe relación entre ellos, por tanto el patrón de herencia de un rasgo no afectará al patrón de herencia de otro. Sólo se cumple en aquellos genes que no están ligados (en diferentes cromosomas) o que están en regiones muy separadas del mismo cromosoma. Es decir, siguen las proporciones 9:3:3:1.</a:t>
            </a:r>
            <a:endParaRPr lang="es-SV" dirty="0" smtClean="0"/>
          </a:p>
          <a:p>
            <a:endParaRPr lang="es-SV" dirty="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251</Words>
  <Application>Microsoft Office PowerPoint</Application>
  <PresentationFormat>Presentación en pantalla (4:3)</PresentationFormat>
  <Paragraphs>9</Paragraphs>
  <Slides>4</Slides>
  <Notes>1</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Leyes de Mendel</vt:lpstr>
      <vt:lpstr>1ª Ley de Mendel: Ley de la uniformidad </vt:lpstr>
      <vt:lpstr>2ª Ley de Mendel: Ley de la segregación </vt:lpstr>
      <vt:lpstr>3ª Ley de Mendel: Ley de la segregación independiente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de Mendel</dc:title>
  <dc:creator>Wolf</dc:creator>
  <cp:lastModifiedBy>Wolf</cp:lastModifiedBy>
  <cp:revision>3</cp:revision>
  <dcterms:created xsi:type="dcterms:W3CDTF">2009-10-25T21:28:28Z</dcterms:created>
  <dcterms:modified xsi:type="dcterms:W3CDTF">2009-10-25T22:08:13Z</dcterms:modified>
</cp:coreProperties>
</file>