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pPr/>
              <a:t>11/10/2009</a:t>
            </a:fld>
            <a:endParaRPr lang="es-SV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90FA-3E01-4B62-AF55-BBF8258F7A1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pPr/>
              <a:t>11/10/2009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90FA-3E01-4B62-AF55-BBF8258F7A1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pPr/>
              <a:t>11/10/2009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90FA-3E01-4B62-AF55-BBF8258F7A1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pPr/>
              <a:t>11/10/2009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90FA-3E01-4B62-AF55-BBF8258F7A1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pPr/>
              <a:t>11/10/2009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90FA-3E01-4B62-AF55-BBF8258F7A1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pPr/>
              <a:t>11/10/2009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90FA-3E01-4B62-AF55-BBF8258F7A1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pPr/>
              <a:t>11/10/2009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90FA-3E01-4B62-AF55-BBF8258F7A1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pPr/>
              <a:t>11/10/2009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90FA-3E01-4B62-AF55-BBF8258F7A1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pPr/>
              <a:t>11/10/2009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90FA-3E01-4B62-AF55-BBF8258F7A1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pPr/>
              <a:t>11/10/2009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90FA-3E01-4B62-AF55-BBF8258F7A1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pPr/>
              <a:t>11/10/2009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E0190FA-3E01-4B62-AF55-BBF8258F7A15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77E71A-93CA-4C73-A06A-6B080752BC72}" type="datetimeFigureOut">
              <a:rPr lang="es-SV" smtClean="0"/>
              <a:pPr/>
              <a:t>11/10/2009</a:t>
            </a:fld>
            <a:endParaRPr lang="es-SV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0190FA-3E01-4B62-AF55-BBF8258F7A15}" type="slidenum">
              <a:rPr lang="es-SV" smtClean="0"/>
              <a:pPr/>
              <a:t>‹Nº›</a:t>
            </a:fld>
            <a:endParaRPr lang="es-SV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2071678"/>
            <a:ext cx="7772400" cy="1470025"/>
          </a:xfrm>
          <a:solidFill>
            <a:schemeClr val="accent6">
              <a:lumMod val="60000"/>
              <a:lumOff val="40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es-SV" sz="8000" dirty="0" smtClean="0">
                <a:ln w="28575"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Membrana celular </a:t>
            </a:r>
            <a:endParaRPr lang="es-SV" sz="8000" dirty="0">
              <a:ln w="28575">
                <a:solidFill>
                  <a:schemeClr val="tx1"/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2910" y="571480"/>
            <a:ext cx="3429024" cy="869934"/>
          </a:xfrm>
        </p:spPr>
        <p:txBody>
          <a:bodyPr>
            <a:noAutofit/>
          </a:bodyPr>
          <a:lstStyle/>
          <a:p>
            <a:r>
              <a:rPr lang="es-SV" sz="3600" dirty="0" smtClean="0"/>
              <a:t>Membrana celular</a:t>
            </a:r>
            <a:endParaRPr lang="es-SV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714876" y="1142984"/>
            <a:ext cx="3971924" cy="4983179"/>
          </a:xfrm>
        </p:spPr>
        <p:txBody>
          <a:bodyPr>
            <a:normAutofit fontScale="92500" lnSpcReduction="10000"/>
          </a:bodyPr>
          <a:lstStyle/>
          <a:p>
            <a:r>
              <a:rPr lang="es-ES" dirty="0"/>
              <a:t>La </a:t>
            </a:r>
            <a:r>
              <a:rPr lang="es-ES" b="1" dirty="0"/>
              <a:t>membrana celular</a:t>
            </a:r>
            <a:r>
              <a:rPr lang="es-ES" dirty="0"/>
              <a:t> o </a:t>
            </a:r>
            <a:r>
              <a:rPr lang="es-ES" b="1" dirty="0"/>
              <a:t>plasmática</a:t>
            </a:r>
            <a:r>
              <a:rPr lang="es-ES" dirty="0"/>
              <a:t> es una estructura laminar que engloba a las células, define sus límites y contribuye a mantener el equilibrio entre el interior y el exterior de éstas. Además, se asemeja a las membranas que delimitan los orgánulos de células eucariotas.</a:t>
            </a:r>
            <a:endParaRPr lang="es-SV" dirty="0"/>
          </a:p>
          <a:p>
            <a:endParaRPr lang="es-SV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71612"/>
            <a:ext cx="3643338" cy="441978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928670"/>
            <a:ext cx="8429684" cy="4786346"/>
          </a:xfrm>
        </p:spPr>
        <p:txBody>
          <a:bodyPr>
            <a:noAutofit/>
          </a:bodyPr>
          <a:lstStyle/>
          <a:p>
            <a:pPr algn="l"/>
            <a:r>
              <a:rPr lang="es-ES" sz="2400" dirty="0"/>
              <a:t>Está compuesta por una lámina que sirve de "contenedor" para el citosol y los distintos compartimentos internos de la célula, así como también otorga protección mecánica. Está formada principalmente por fosfolípidos (fosfatidiletanolamina y fosfatidilcolina), colesterol, glúcidos y proteínas (integrales y periféricas).</a:t>
            </a:r>
            <a:r>
              <a:rPr lang="es-SV" sz="2400" dirty="0"/>
              <a:t/>
            </a:r>
            <a:br>
              <a:rPr lang="es-SV" sz="2400" dirty="0"/>
            </a:br>
            <a:r>
              <a:rPr lang="es-ES" sz="2400" dirty="0"/>
              <a:t>La principal característica de esta barrera es su permeabilidad selectiva, lo que le permite seleccionar las moléculas que deben entrar y salir de la célula. De esta forma se mantiene estable el medio intracelular, regulando el paso de agua, iones y metabolitos, a la vez que mantiene el potencial electroquímico (haciendo que el medio interno esté cargado negativamente).</a:t>
            </a:r>
            <a:endParaRPr lang="es-SV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229600" cy="4500594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/>
              <a:t>Cuando una molécula de gran tamaño atraviesa o es expulsada de la célula y se invagina parte de la membrana plasmática para recubrirlas cuando están en el interior ocurren respectivamente los procesos de endocitosis y exocitosis.</a:t>
            </a:r>
            <a:r>
              <a:rPr lang="es-SV" sz="2700" dirty="0"/>
              <a:t/>
            </a:r>
            <a:br>
              <a:rPr lang="es-SV" sz="2700" dirty="0"/>
            </a:br>
            <a:r>
              <a:rPr lang="es-ES" sz="2700" dirty="0"/>
              <a:t>Tiene un grosor aproximado de 7,5 nm y no es visible al microscopio óptico pero sí al microscopio electrónico, donde se pueden observar dos capas oscuras laterales y una central más clara. En las células procariotas y en las eucariotas osmótrofas como plantas y hongos, se sitúa bajo otra capa, denominada pared celular.</a:t>
            </a:r>
            <a:r>
              <a:rPr lang="es-SV" dirty="0"/>
              <a:t/>
            </a:r>
            <a:br>
              <a:rPr lang="es-SV" dirty="0"/>
            </a:br>
            <a:endParaRPr lang="es-SV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/>
          <a:lstStyle/>
          <a:p>
            <a:r>
              <a:rPr lang="es-SV" dirty="0" smtClean="0"/>
              <a:t>Composición química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785927"/>
            <a:ext cx="8286808" cy="457203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ES" dirty="0" smtClean="0"/>
              <a:t>    La </a:t>
            </a:r>
            <a:r>
              <a:rPr lang="es-ES" dirty="0"/>
              <a:t>composición química de la membrana plasmática varía entre células dependiendo de la función o del tejido en la que se encuentren, pero se puede estudiar de forma general. La membrana plasmática está compuesta por una doble capa de fosfolípidos, por proteínas unidas no covalentemente a esa bicapa, y glúcidos unidos covalentemente a los lípidos o a las proteínas. Las moléculas más numerosas son las de lípidos, ya que se calcula que por cada 50 lípidos hay una proteína. Sin embargo, las proteínas, debido a su mayor tamaño, representan aproximadamente el 50% de la masa de la membrana.</a:t>
            </a:r>
            <a:endParaRPr lang="es-SV" dirty="0"/>
          </a:p>
          <a:p>
            <a:endParaRPr lang="es-SV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</TotalTime>
  <Words>252</Words>
  <Application>Microsoft Office PowerPoint</Application>
  <PresentationFormat>Presentación en pantalla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Flujo</vt:lpstr>
      <vt:lpstr>Membrana celular </vt:lpstr>
      <vt:lpstr>Membrana celular</vt:lpstr>
      <vt:lpstr>Está compuesta por una lámina que sirve de "contenedor" para el citosol y los distintos compartimentos internos de la célula, así como también otorga protección mecánica. Está formada principalmente por fosfolípidos (fosfatidiletanolamina y fosfatidilcolina), colesterol, glúcidos y proteínas (integrales y periféricas). La principal característica de esta barrera es su permeabilidad selectiva, lo que le permite seleccionar las moléculas que deben entrar y salir de la célula. De esta forma se mantiene estable el medio intracelular, regulando el paso de agua, iones y metabolitos, a la vez que mantiene el potencial electroquímico (haciendo que el medio interno esté cargado negativamente).</vt:lpstr>
      <vt:lpstr>Cuando una molécula de gran tamaño atraviesa o es expulsada de la célula y se invagina parte de la membrana plasmática para recubrirlas cuando están en el interior ocurren respectivamente los procesos de endocitosis y exocitosis. Tiene un grosor aproximado de 7,5 nm y no es visible al microscopio óptico pero sí al microscopio electrónico, donde se pueden observar dos capas oscuras laterales y una central más clara. En las células procariotas y en las eucariotas osmótrofas como plantas y hongos, se sitúa bajo otra capa, denominada pared celular. </vt:lpstr>
      <vt:lpstr>Composición química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Membrana celular </dc:title>
  <dc:creator>Wolf</dc:creator>
  <cp:lastModifiedBy>Wolf</cp:lastModifiedBy>
  <cp:revision>3</cp:revision>
  <dcterms:created xsi:type="dcterms:W3CDTF">2009-10-11T23:57:20Z</dcterms:created>
  <dcterms:modified xsi:type="dcterms:W3CDTF">2009-10-12T00:17:06Z</dcterms:modified>
</cp:coreProperties>
</file>