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DE19-DE86-4E3B-A611-06894893074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8514-3E51-4A6E-A538-58D33BE4798F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DE19-DE86-4E3B-A611-06894893074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8514-3E51-4A6E-A538-58D33BE479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DE19-DE86-4E3B-A611-06894893074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8514-3E51-4A6E-A538-58D33BE479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DE19-DE86-4E3B-A611-06894893074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8514-3E51-4A6E-A538-58D33BE479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DE19-DE86-4E3B-A611-06894893074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8514-3E51-4A6E-A538-58D33BE4798F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DE19-DE86-4E3B-A611-06894893074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8514-3E51-4A6E-A538-58D33BE479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DE19-DE86-4E3B-A611-06894893074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8514-3E51-4A6E-A538-58D33BE479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DE19-DE86-4E3B-A611-06894893074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2A8514-3E51-4A6E-A538-58D33BE4798F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DE19-DE86-4E3B-A611-06894893074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8514-3E51-4A6E-A538-58D33BE479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DE19-DE86-4E3B-A611-06894893074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52A8514-3E51-4A6E-A538-58D33BE479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61CDE19-DE86-4E3B-A611-06894893074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8514-3E51-4A6E-A538-58D33BE4798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61CDE19-DE86-4E3B-A611-06894893074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52A8514-3E51-4A6E-A538-58D33BE4798F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zoom dir="in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Multiusuario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  <p:transition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Multiusuario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AR" dirty="0"/>
              <a:t>Multiusuario: de multi: varios; y usuarios, "apto para ser utilizado por muchos usuarios</a:t>
            </a:r>
            <a:r>
              <a:rPr lang="es-AR" dirty="0" smtClean="0"/>
              <a:t>".</a:t>
            </a:r>
          </a:p>
          <a:p>
            <a:r>
              <a:rPr lang="es-AR" dirty="0"/>
              <a:t>Este tipo de sistemas se emplean especialmente en redes. </a:t>
            </a:r>
            <a:endParaRPr lang="es-AR" dirty="0" smtClean="0"/>
          </a:p>
          <a:p>
            <a:r>
              <a:rPr lang="es-AR" dirty="0" smtClean="0"/>
              <a:t>El </a:t>
            </a:r>
            <a:r>
              <a:rPr lang="es-AR" dirty="0"/>
              <a:t>tiempo compartido en ordenadores o computadoras consiste en el uso de un sistema por más de una persona al mismo tiempo. </a:t>
            </a:r>
            <a:endParaRPr lang="es-AR" dirty="0" smtClean="0"/>
          </a:p>
          <a:p>
            <a:r>
              <a:rPr lang="es-AR" dirty="0" smtClean="0"/>
              <a:t>El </a:t>
            </a:r>
            <a:r>
              <a:rPr lang="es-AR" dirty="0"/>
              <a:t>tiempo compartido ejecuta programas separados de forma concurrente, intercambiando porciones de tiempo asignadas a cada programa (usuario). En este aspecto, es similar a la capacidad de multitareas que es común en la mayoría de las microcomputadoras. </a:t>
            </a:r>
            <a:r>
              <a:rPr lang="es-AR" dirty="0" smtClean="0"/>
              <a:t>}</a:t>
            </a:r>
            <a:endParaRPr lang="es-ES" dirty="0"/>
          </a:p>
        </p:txBody>
      </p:sp>
    </p:spTree>
  </p:cSld>
  <p:clrMapOvr>
    <a:masterClrMapping/>
  </p:clrMapOvr>
  <p:transition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Multiusuario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AR" dirty="0"/>
              <a:t>Dicho sobre un sistema operativo, significa que éste puede utilizarse por varios usuarios al mismo tiempo, permitiendo la ejecución concurrente de programas de usuario. </a:t>
            </a:r>
            <a:endParaRPr lang="es-AR" dirty="0" smtClean="0"/>
          </a:p>
          <a:p>
            <a:r>
              <a:rPr lang="es-AR" dirty="0" smtClean="0"/>
              <a:t>Esto </a:t>
            </a:r>
            <a:r>
              <a:rPr lang="es-AR" dirty="0"/>
              <a:t>facilita la reducción de tiempo ocioso en el procesador, e indirectamente implica reducción de los costos de energía y equipamiento para resolver las necesidades de cómputo de los usuarios. </a:t>
            </a:r>
            <a:endParaRPr lang="es-AR" dirty="0" smtClean="0"/>
          </a:p>
          <a:p>
            <a:r>
              <a:rPr lang="es-AR" dirty="0" smtClean="0"/>
              <a:t>Ejemplos </a:t>
            </a:r>
            <a:r>
              <a:rPr lang="es-AR" dirty="0"/>
              <a:t>de sistemas operativos con característica de multiusuario son VMS y Unix en sus múltiples derivaciones (e.g. IRIX, Solaris, etc.) y los sistemas "clones de Unix" como Linux y FreeBSD</a:t>
            </a:r>
            <a:endParaRPr lang="es-ES" dirty="0"/>
          </a:p>
        </p:txBody>
      </p:sp>
    </p:spTree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Técnic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</TotalTime>
  <Words>194</Words>
  <Application>Microsoft Office PowerPoint</Application>
  <PresentationFormat>Presentación en pantalla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Técnico</vt:lpstr>
      <vt:lpstr>Multiusuario</vt:lpstr>
      <vt:lpstr>Multiusuario</vt:lpstr>
      <vt:lpstr>Multiusuario</vt:lpstr>
    </vt:vector>
  </TitlesOfParts>
  <Company>Windows XP Colossus Edition 2 Reloaded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Multiusuario</dc:title>
  <dc:creator>Colossus User</dc:creator>
  <cp:lastModifiedBy>Colossus User</cp:lastModifiedBy>
  <cp:revision>1</cp:revision>
  <dcterms:created xsi:type="dcterms:W3CDTF">2009-10-22T21:06:04Z</dcterms:created>
  <dcterms:modified xsi:type="dcterms:W3CDTF">2009-10-22T21:08:57Z</dcterms:modified>
</cp:coreProperties>
</file>