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4A21C92-88FA-4D2A-9512-3E91852780D7}" type="datetimeFigureOut">
              <a:rPr lang="es-ES_tradnl" smtClean="0"/>
              <a:t>16/10/2009</a:t>
            </a:fld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C98DE7A-EF9A-4DB3-A0F1-56CC18E036D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Ciencias" TargetMode="External"/><Relationship Id="rId3" Type="http://schemas.openxmlformats.org/officeDocument/2006/relationships/hyperlink" Target="http://es.wikipedia.org/wiki/Pantalla" TargetMode="External"/><Relationship Id="rId7" Type="http://schemas.openxmlformats.org/officeDocument/2006/relationships/hyperlink" Target="http://es.wikipedia.org/wiki/Impresora" TargetMode="External"/><Relationship Id="rId2" Type="http://schemas.openxmlformats.org/officeDocument/2006/relationships/hyperlink" Target="http://es.wikipedia.org/wiki/V%C3%ADde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Gr%C3%A1ficos_vectoriales" TargetMode="External"/><Relationship Id="rId11" Type="http://schemas.openxmlformats.org/officeDocument/2006/relationships/hyperlink" Target="http://es.wikipedia.org/wiki/Arquitectura" TargetMode="External"/><Relationship Id="rId5" Type="http://schemas.openxmlformats.org/officeDocument/2006/relationships/hyperlink" Target="http://es.wikipedia.org/wiki/Ordenador" TargetMode="External"/><Relationship Id="rId10" Type="http://schemas.openxmlformats.org/officeDocument/2006/relationships/hyperlink" Target="http://es.wikipedia.org/wiki/Dise%C3%B1o" TargetMode="External"/><Relationship Id="rId4" Type="http://schemas.openxmlformats.org/officeDocument/2006/relationships/hyperlink" Target="http://es.wikipedia.org/wiki/Home_cinema" TargetMode="External"/><Relationship Id="rId9" Type="http://schemas.openxmlformats.org/officeDocument/2006/relationships/hyperlink" Target="http://es.wikipedia.org/wiki/Ingenier%C3%AD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mx/imgres?imgurl=http://compuservicioshermosillo.com/tienda/images/envision_g2016wa_lcd_monitor.jpg&amp;imgrefurl=http://compuservicioshermosillo.com/tienda/index.php%3FcPath%3D56&amp;usg=__D5dRNX-Ya9BbXV3V079IiseIKNM=&amp;h=400&amp;w=350&amp;sz=20&amp;hl=es&amp;start=2&amp;um=1&amp;tbnid=5ii_iSEsQhk7lM:&amp;tbnh=124&amp;tbnw=109&amp;prev=/images%3Fq%3DMONITOR%26hl%3Des%26rlz%3D1W1ADSA_es%26sa%3DN%26um%3D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omputadora" TargetMode="External"/><Relationship Id="rId5" Type="http://schemas.openxmlformats.org/officeDocument/2006/relationships/hyperlink" Target="http://es.wikipedia.org/wiki/Interfaz" TargetMode="External"/><Relationship Id="rId4" Type="http://schemas.openxmlformats.org/officeDocument/2006/relationships/hyperlink" Target="http://es.wikipedia.org/wiki/Dispositivo_de_salid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0"/>
            <a:ext cx="8062912" cy="1470025"/>
          </a:xfrm>
        </p:spPr>
        <p:txBody>
          <a:bodyPr/>
          <a:lstStyle/>
          <a:p>
            <a:pPr algn="l"/>
            <a:r>
              <a:rPr lang="es-MX" dirty="0" smtClean="0"/>
              <a:t>DISPOSITIVOS DE SALIDA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714488"/>
            <a:ext cx="8062912" cy="4929198"/>
          </a:xfrm>
        </p:spPr>
        <p:txBody>
          <a:bodyPr>
            <a:normAutofit/>
          </a:bodyPr>
          <a:lstStyle/>
          <a:p>
            <a:pPr algn="l"/>
            <a:r>
              <a:rPr lang="es-MX" sz="1600" dirty="0" smtClean="0">
                <a:latin typeface="Arial" pitchFamily="34" charset="0"/>
                <a:cs typeface="Arial" pitchFamily="34" charset="0"/>
              </a:rPr>
              <a:t>BOCINAS:</a:t>
            </a:r>
            <a:r>
              <a:rPr lang="es-ES_tradnl" sz="1600" dirty="0" smtClean="0"/>
              <a:t>Las bocinas te permiten escuchar diferentes clases de sonidos emitidos por la computadora, que en ocasiones indican algo en particular</a:t>
            </a:r>
            <a:r>
              <a:rPr lang="es-ES_tradnl" sz="1600" dirty="0" smtClean="0"/>
              <a:t>.</a:t>
            </a:r>
          </a:p>
          <a:p>
            <a:pPr algn="l"/>
            <a:endParaRPr lang="es-MX" sz="1600" dirty="0" smtClean="0"/>
          </a:p>
          <a:p>
            <a:pPr algn="l"/>
            <a:r>
              <a:rPr lang="es-MX" sz="1600" dirty="0" smtClean="0"/>
              <a:t>CAÑON O PROYECTOR:</a:t>
            </a:r>
            <a:r>
              <a:rPr lang="es-ES_tradnl" sz="1400" b="1" dirty="0" smtClean="0"/>
              <a:t>Un proyector de vídeo o cañón proyector es un aparato que recibe una señal de </a:t>
            </a:r>
            <a:r>
              <a:rPr lang="es-ES_tradnl" sz="1400" b="1" dirty="0" smtClean="0">
                <a:hlinkClick r:id="rId2" action="ppaction://hlinkfile" tooltip="Vídeo"/>
              </a:rPr>
              <a:t>vídeo</a:t>
            </a:r>
            <a:r>
              <a:rPr lang="es-ES_tradnl" sz="1400" b="1" dirty="0" smtClean="0"/>
              <a:t> y proyecta la imagen correspondiente en una </a:t>
            </a:r>
            <a:r>
              <a:rPr lang="es-ES_tradnl" sz="1400" b="1" dirty="0" smtClean="0">
                <a:hlinkClick r:id="rId3" action="ppaction://hlinkfile" tooltip="Pantalla"/>
              </a:rPr>
              <a:t>pantalla</a:t>
            </a:r>
            <a:r>
              <a:rPr lang="es-ES_tradnl" sz="1400" b="1" dirty="0" smtClean="0"/>
              <a:t> de proyección usando un sistema de lentes, permitiendo así visualizar imágenes fijas o en movimiento.</a:t>
            </a:r>
          </a:p>
          <a:p>
            <a:pPr algn="l"/>
            <a:r>
              <a:rPr lang="es-ES_tradnl" sz="1400" b="1" dirty="0" smtClean="0"/>
              <a:t>Todos los proyectores de vídeo utilizan una luz muy brillante para proyectar la imagen, y los más modernos pueden corregir curvas, borrones y otras inconsistencias a través de los ajustes manuales. Los proyectores de vídeo son mayoritariamente usados en salas de presentaciones o conferencias, en aulas docentes, aunque también se pueden encontrar aplicaciones para </a:t>
            </a:r>
            <a:r>
              <a:rPr lang="es-ES_tradnl" sz="1400" b="1" dirty="0" smtClean="0">
                <a:hlinkClick r:id="rId4" action="ppaction://hlinkfile" tooltip="Home cinema"/>
              </a:rPr>
              <a:t>cine en casa</a:t>
            </a:r>
            <a:r>
              <a:rPr lang="es-ES_tradnl" sz="1400" b="1" dirty="0" smtClean="0"/>
              <a:t>. La señal de vídeo de entrada puede provenir de diferentes fuentes, como un sintonizador de televisión (terrestre o vía satélite), un ordenador </a:t>
            </a:r>
            <a:r>
              <a:rPr lang="es-ES_tradnl" sz="1400" b="1" dirty="0" smtClean="0"/>
              <a:t>personal.</a:t>
            </a:r>
          </a:p>
          <a:p>
            <a:pPr algn="l"/>
            <a:r>
              <a:rPr lang="es-MX" sz="1400" b="1" dirty="0" smtClean="0"/>
              <a:t>PLOTTER:</a:t>
            </a:r>
            <a:endParaRPr lang="es-ES_tradnl" sz="1400" b="1" dirty="0" smtClean="0"/>
          </a:p>
          <a:p>
            <a:pPr algn="l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plotter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-ES_tradnl" sz="1400" b="1" dirty="0" smtClean="0">
                <a:latin typeface="Arial" pitchFamily="34" charset="0"/>
                <a:cs typeface="Arial" pitchFamily="34" charset="0"/>
              </a:rPr>
              <a:t>trazador gráfico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 es un dispositivo de impresión conectado a un </a:t>
            </a:r>
            <a:r>
              <a:rPr lang="es-ES_tradnl" sz="1400" dirty="0" smtClean="0">
                <a:latin typeface="Arial" pitchFamily="34" charset="0"/>
                <a:cs typeface="Arial" pitchFamily="34" charset="0"/>
                <a:hlinkClick r:id="rId5" action="ppaction://hlinkfile" tooltip="Ordenador"/>
              </a:rPr>
              <a:t>ordenador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, y diseñado específicamente para trazar </a:t>
            </a:r>
            <a:r>
              <a:rPr lang="es-ES_tradnl" sz="1400" dirty="0" smtClean="0">
                <a:latin typeface="Arial" pitchFamily="34" charset="0"/>
                <a:cs typeface="Arial" pitchFamily="34" charset="0"/>
                <a:hlinkClick r:id="rId6" action="ppaction://hlinkfile" tooltip="Gráficos vectoriales"/>
              </a:rPr>
              <a:t>gráficos vectoriales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 o dibujos lineales: planos, dibujos de piezas, etc. Efectúa con gran precisión impresiones gráficas que una </a:t>
            </a:r>
            <a:r>
              <a:rPr lang="es-ES_tradnl" sz="1400" dirty="0" smtClean="0">
                <a:latin typeface="Arial" pitchFamily="34" charset="0"/>
                <a:cs typeface="Arial" pitchFamily="34" charset="0"/>
                <a:hlinkClick r:id="rId7" action="ppaction://hlinkfile" tooltip="Impresora"/>
              </a:rPr>
              <a:t>impresora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 no podría obtener.</a:t>
            </a:r>
          </a:p>
          <a:p>
            <a:pPr algn="l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Se utilizan en diversos campos: </a:t>
            </a:r>
            <a:r>
              <a:rPr lang="es-ES_tradnl" sz="1400" dirty="0" smtClean="0">
                <a:latin typeface="Arial" pitchFamily="34" charset="0"/>
                <a:cs typeface="Arial" pitchFamily="34" charset="0"/>
                <a:hlinkClick r:id="rId8" action="ppaction://hlinkfile" tooltip="Ciencias"/>
              </a:rPr>
              <a:t>ciencias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400" dirty="0" smtClean="0">
                <a:latin typeface="Arial" pitchFamily="34" charset="0"/>
                <a:cs typeface="Arial" pitchFamily="34" charset="0"/>
                <a:hlinkClick r:id="rId9" action="ppaction://hlinkfile" tooltip="Ingeniería"/>
              </a:rPr>
              <a:t>ingeniería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400" dirty="0" smtClean="0">
                <a:latin typeface="Arial" pitchFamily="34" charset="0"/>
                <a:cs typeface="Arial" pitchFamily="34" charset="0"/>
                <a:hlinkClick r:id="rId10" action="ppaction://hlinkfile" tooltip="Diseño"/>
              </a:rPr>
              <a:t>diseño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400" dirty="0" smtClean="0">
                <a:latin typeface="Arial" pitchFamily="34" charset="0"/>
                <a:cs typeface="Arial" pitchFamily="34" charset="0"/>
                <a:hlinkClick r:id="rId11" action="ppaction://hlinkfile" tooltip="Arquitectura"/>
              </a:rPr>
              <a:t>arquitectura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, etc. Muchos son monocromáticos o de 4 colores (CMYK), pero los hay de ocho y hasta de doce colores</a:t>
            </a:r>
            <a:r>
              <a:rPr lang="es-ES_tradnl" sz="1400" dirty="0" smtClean="0"/>
              <a:t>.</a:t>
            </a:r>
          </a:p>
          <a:p>
            <a:pPr algn="l"/>
            <a:endParaRPr lang="es-ES_tradnl" sz="1400" b="1" dirty="0" smtClean="0"/>
          </a:p>
          <a:p>
            <a:pPr algn="l"/>
            <a:endParaRPr lang="es-ES_tradnl" sz="1400" b="1" dirty="0" smtClean="0"/>
          </a:p>
          <a:p>
            <a:pPr algn="l"/>
            <a:endParaRPr lang="es-ES_tradnl" sz="1600" dirty="0" smtClean="0"/>
          </a:p>
          <a:p>
            <a:pPr algn="l"/>
            <a:endParaRPr lang="es-ES_tradnl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5ii_iSEsQhk7lM:http://compuservicioshermosillo.com/tienda/images/envision_g2016wa_lcd_monito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642918"/>
            <a:ext cx="8229600" cy="4526280"/>
          </a:xfrm>
        </p:spPr>
        <p:txBody>
          <a:bodyPr/>
          <a:lstStyle/>
          <a:p>
            <a:r>
              <a:rPr lang="es-MX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MONITOR: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ES_tradnl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monitor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s-ES_tradnl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pantalla de computadora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aunque también es común llamarle "pantalla", es un 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4" action="ppaction://hlinkfile" tooltip="Dispositivo de salida"/>
              </a:rPr>
              <a:t>dispositivo de salida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que, mediante una 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5" action="ppaction://hlinkfile" tooltip="Interfaz"/>
              </a:rPr>
              <a:t>interfaz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muestra los resultados del procesamiento de una 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6" action="ppaction://hlinkfile" tooltip="Computadora"/>
              </a:rPr>
              <a:t>computadora</a:t>
            </a:r>
            <a:r>
              <a:rPr lang="es-ES_tradnl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</TotalTime>
  <Words>282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Fundición</vt:lpstr>
      <vt:lpstr>DISPOSITIVOS DE SALIDA</vt:lpstr>
      <vt:lpstr>Diapositiva 2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COMUNICACION</dc:title>
  <dc:creator>PC 15</dc:creator>
  <cp:lastModifiedBy>PC 15</cp:lastModifiedBy>
  <cp:revision>4</cp:revision>
  <dcterms:created xsi:type="dcterms:W3CDTF">2009-10-16T17:11:00Z</dcterms:created>
  <dcterms:modified xsi:type="dcterms:W3CDTF">2009-10-16T17:44:09Z</dcterms:modified>
</cp:coreProperties>
</file>