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2BCB8-E010-4250-A273-82CE8A1195BA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C633-F1F5-482E-957E-39891E0E9B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s.wikipedia.org/wiki/Archivo:Debian4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8172480" cy="2457466"/>
          </a:xfrm>
        </p:spPr>
        <p:txBody>
          <a:bodyPr>
            <a:normAutofit/>
          </a:bodyPr>
          <a:lstStyle/>
          <a:p>
            <a:r>
              <a:rPr lang="es-ES" sz="8800" dirty="0" smtClean="0">
                <a:solidFill>
                  <a:srgbClr val="7030A0"/>
                </a:solidFill>
                <a:latin typeface="Snap ITC" pitchFamily="82" charset="0"/>
              </a:rPr>
              <a:t>Software</a:t>
            </a:r>
            <a:endParaRPr lang="es-ES" sz="8800" dirty="0">
              <a:solidFill>
                <a:srgbClr val="7030A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rmAutofit/>
          </a:bodyPr>
          <a:lstStyle/>
          <a:p>
            <a:r>
              <a:rPr lang="es-ES" sz="3600" dirty="0" smtClean="0">
                <a:solidFill>
                  <a:srgbClr val="336600"/>
                </a:solidFill>
                <a:latin typeface="Snap ITC" pitchFamily="82" charset="0"/>
              </a:rPr>
              <a:t>La palabra «software» se refiere al </a:t>
            </a:r>
            <a:r>
              <a:rPr lang="es-ES" sz="3600" b="1" dirty="0" smtClean="0">
                <a:solidFill>
                  <a:srgbClr val="336600"/>
                </a:solidFill>
                <a:latin typeface="Snap ITC" pitchFamily="82" charset="0"/>
              </a:rPr>
              <a:t>equipamiento lógico</a:t>
            </a:r>
            <a:r>
              <a:rPr lang="es-ES" sz="3600" dirty="0" smtClean="0">
                <a:solidFill>
                  <a:srgbClr val="336600"/>
                </a:solidFill>
                <a:latin typeface="Snap ITC" pitchFamily="82" charset="0"/>
              </a:rPr>
              <a:t> o </a:t>
            </a:r>
            <a:r>
              <a:rPr lang="es-ES" sz="3600" b="1" dirty="0" smtClean="0">
                <a:solidFill>
                  <a:srgbClr val="336600"/>
                </a:solidFill>
                <a:latin typeface="Snap ITC" pitchFamily="82" charset="0"/>
              </a:rPr>
              <a:t>soporte lógico</a:t>
            </a:r>
            <a:r>
              <a:rPr lang="es-ES" sz="3600" dirty="0" smtClean="0">
                <a:solidFill>
                  <a:srgbClr val="336600"/>
                </a:solidFill>
                <a:latin typeface="Snap ITC" pitchFamily="82" charset="0"/>
              </a:rPr>
              <a:t> de una computadora digital, y comprende el conjunto de los componentes lógicos necesarios para hacer posible la realización de una tarea específica, en contraposición a los componentes físicos del sistema (hardware).</a:t>
            </a:r>
          </a:p>
          <a:p>
            <a:endParaRPr lang="es-E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  <a:latin typeface="Snap ITC" pitchFamily="82" charset="0"/>
              </a:rPr>
              <a:t>¿Qué es el software?</a:t>
            </a:r>
            <a:endParaRPr lang="es-ES" dirty="0">
              <a:solidFill>
                <a:srgbClr val="0070C0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ES" dirty="0" smtClean="0">
                <a:solidFill>
                  <a:srgbClr val="00B0F0"/>
                </a:solidFill>
                <a:latin typeface="Snap ITC" pitchFamily="82" charset="0"/>
              </a:rPr>
              <a:t>Son las instrucciones responsables de que el hardware (la máquina) realice su tarea.</a:t>
            </a:r>
          </a:p>
          <a:p>
            <a:endParaRPr lang="es-ES" dirty="0"/>
          </a:p>
        </p:txBody>
      </p:sp>
      <p:pic>
        <p:nvPicPr>
          <p:cNvPr id="1026" name="Picture 2" descr="240px-Debian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429000"/>
            <a:ext cx="52149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>
                <a:solidFill>
                  <a:srgbClr val="00B050"/>
                </a:solidFill>
                <a:latin typeface="Snap ITC" pitchFamily="82" charset="0"/>
              </a:rPr>
              <a:t>Los componentes </a:t>
            </a:r>
            <a:r>
              <a:rPr lang="es-ES" dirty="0">
                <a:solidFill>
                  <a:srgbClr val="00B050"/>
                </a:solidFill>
                <a:latin typeface="Snap ITC" pitchFamily="82" charset="0"/>
              </a:rPr>
              <a:t>lógicos incluyen, entre otros, aplicaciones informáticas tales como procesador de textos, que permite al usuario realizar todas las tareas concernientes a edición de </a:t>
            </a:r>
            <a:r>
              <a:rPr lang="es-ES" dirty="0" smtClean="0">
                <a:solidFill>
                  <a:srgbClr val="00B050"/>
                </a:solidFill>
                <a:latin typeface="Snap ITC" pitchFamily="82" charset="0"/>
              </a:rPr>
              <a:t>textos</a:t>
            </a:r>
            <a:endParaRPr lang="es-ES" dirty="0">
              <a:solidFill>
                <a:srgbClr val="00B05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3600" dirty="0" smtClean="0">
                <a:solidFill>
                  <a:srgbClr val="C00000"/>
                </a:solidFill>
                <a:latin typeface="Snap ITC" pitchFamily="82" charset="0"/>
              </a:rPr>
              <a:t>software de sistema, tal como un sistema operativo, el que, básicamente, permite al resto de los programas funcionar adecuadamente, facilitando la interacción con los componentes físicos y el resto de las aplicaciones, también provee una interfaz para el usuario</a:t>
            </a:r>
            <a:endParaRPr lang="es-ES" sz="3600" dirty="0">
              <a:solidFill>
                <a:srgbClr val="C000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Como concepto general, el </a:t>
            </a:r>
            <a:r>
              <a:rPr lang="es-ES" i="1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software</a:t>
            </a: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 puede dividirse en varias categorías basadas en el tipo de trabajo realizado. Las dos categorías primarias de </a:t>
            </a:r>
            <a:r>
              <a:rPr lang="es-ES" i="1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software</a:t>
            </a: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 son los sistemas operativos (</a:t>
            </a:r>
            <a:r>
              <a:rPr lang="es-ES" i="1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software </a:t>
            </a: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del sistema), que controlan los trabajos del ordenador o computadora, y el </a:t>
            </a:r>
            <a:r>
              <a:rPr lang="es-ES" i="1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software </a:t>
            </a: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de aplicación, que dirige las distintas tareas para las que se utilizan las computadoras. 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>
                <a:solidFill>
                  <a:srgbClr val="FF0000"/>
                </a:solidFill>
                <a:latin typeface="Snap ITC" pitchFamily="82" charset="0"/>
              </a:rPr>
              <a:t>Por lo tanto, el </a:t>
            </a:r>
            <a:r>
              <a:rPr lang="es-ES" i="1" dirty="0" smtClean="0">
                <a:solidFill>
                  <a:srgbClr val="FF0000"/>
                </a:solidFill>
                <a:latin typeface="Snap ITC" pitchFamily="82" charset="0"/>
              </a:rPr>
              <a:t>software</a:t>
            </a:r>
            <a:r>
              <a:rPr lang="es-ES" dirty="0" smtClean="0">
                <a:solidFill>
                  <a:srgbClr val="FF0000"/>
                </a:solidFill>
                <a:latin typeface="Snap ITC" pitchFamily="82" charset="0"/>
              </a:rPr>
              <a:t> del sistema procesa tareas tan esenciales, aunque a menudo invisibles, como el mantenimiento de los archivos del disco y la administración de la pantalla, mientras que el </a:t>
            </a:r>
            <a:r>
              <a:rPr lang="es-ES" i="1" dirty="0" smtClean="0">
                <a:solidFill>
                  <a:srgbClr val="FF0000"/>
                </a:solidFill>
                <a:latin typeface="Snap ITC" pitchFamily="82" charset="0"/>
              </a:rPr>
              <a:t>software </a:t>
            </a:r>
            <a:r>
              <a:rPr lang="es-ES" dirty="0" smtClean="0">
                <a:solidFill>
                  <a:srgbClr val="FF0000"/>
                </a:solidFill>
                <a:latin typeface="Snap ITC" pitchFamily="82" charset="0"/>
              </a:rPr>
              <a:t>de aplicación lleva a cabo tareas de tratamiento de textos, gestión de bases de datos y similares.</a:t>
            </a:r>
            <a:endParaRPr lang="es-ES" dirty="0">
              <a:solidFill>
                <a:srgbClr val="FF0000"/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varios tipos de </a:t>
            </a:r>
            <a:r>
              <a:rPr lang="es-ES" i="1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software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 se describen basándose en su método de distribución. Entre estos se encuentran los así llamados programas enlatados, el </a:t>
            </a:r>
            <a:r>
              <a:rPr lang="es-ES" i="1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software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desarrollado por compañías y vendido principalmente por distribuidores, el </a:t>
            </a:r>
            <a:r>
              <a:rPr lang="es-ES" i="1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freeware</a:t>
            </a:r>
            <a:r>
              <a:rPr lang="es-ES" i="1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y </a:t>
            </a:r>
            <a:r>
              <a:rPr lang="es-ES" i="1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software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de dominio público, que se ofrece sin costo alguno, el </a:t>
            </a:r>
            <a:r>
              <a:rPr lang="es-ES" i="1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shareware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, </a:t>
            </a:r>
            <a:endParaRPr lang="es-ES" dirty="0">
              <a:solidFill>
                <a:schemeClr val="bg2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que es similar al </a:t>
            </a:r>
            <a:r>
              <a:rPr lang="es-ES" sz="36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freeware</a:t>
            </a:r>
            <a:r>
              <a:rPr lang="es-E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, pero suele conllevar una pequeña tasa a pagar por los usuarios que lo utilicen profesionalmente y, por último, el infame </a:t>
            </a:r>
            <a:r>
              <a:rPr lang="es-ES" sz="3600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vapourware</a:t>
            </a:r>
            <a:r>
              <a:rPr lang="es-E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, que es </a:t>
            </a:r>
            <a:r>
              <a:rPr lang="es-ES" sz="36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software</a:t>
            </a:r>
            <a:r>
              <a:rPr lang="es-E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nap ITC" pitchFamily="82" charset="0"/>
              </a:rPr>
              <a:t> que no llega a presentarse o que aparece mucho después de lo prometido.</a:t>
            </a:r>
          </a:p>
          <a:p>
            <a:endParaRPr lang="es-ES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362</Words>
  <Application>Microsoft Office PowerPoint</Application>
  <PresentationFormat>Presentación en pantalla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Software</vt:lpstr>
      <vt:lpstr>Diapositiva 2</vt:lpstr>
      <vt:lpstr>¿Qué es el software?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lucia</dc:creator>
  <cp:lastModifiedBy>lucia</cp:lastModifiedBy>
  <cp:revision>3</cp:revision>
  <dcterms:created xsi:type="dcterms:W3CDTF">2003-10-06T06:27:58Z</dcterms:created>
  <dcterms:modified xsi:type="dcterms:W3CDTF">2003-10-06T06:59:11Z</dcterms:modified>
</cp:coreProperties>
</file>