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366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9614D-349E-4E23-BB9A-865D86990E44}" type="datetimeFigureOut">
              <a:rPr lang="es-ES" smtClean="0"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2D93B-38D8-4407-85DA-91CB32419E8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ucia.LUCIA-3DDE50272\Mis documentos\dg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0525" y="3800475"/>
            <a:ext cx="4943475" cy="305752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70211"/>
          </a:xfrm>
        </p:spPr>
        <p:txBody>
          <a:bodyPr>
            <a:normAutofit/>
          </a:bodyPr>
          <a:lstStyle/>
          <a:p>
            <a:r>
              <a:rPr lang="es-ES" sz="9600" dirty="0" smtClean="0">
                <a:solidFill>
                  <a:srgbClr val="FF00FF"/>
                </a:solidFill>
                <a:latin typeface="Snap ITC" pitchFamily="82" charset="0"/>
              </a:rPr>
              <a:t>Hardware</a:t>
            </a:r>
            <a:endParaRPr lang="es-ES" sz="9600" dirty="0">
              <a:solidFill>
                <a:srgbClr val="FF00FF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43602"/>
          </a:xfrm>
        </p:spPr>
        <p:txBody>
          <a:bodyPr>
            <a:norm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El Hardware se clasifica en 5 categorías que son: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Procesador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Memoria principal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Dispositivos de almacenamiento secundario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Dispositivos de entrada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sz="3600" b="1" dirty="0" smtClean="0">
                <a:solidFill>
                  <a:srgbClr val="00B050"/>
                </a:solidFill>
                <a:latin typeface="Snap ITC" pitchFamily="82" charset="0"/>
              </a:rPr>
              <a:t>Dispositivos de salida</a:t>
            </a:r>
          </a:p>
          <a:p>
            <a:endParaRPr lang="es-E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es-ES" dirty="0">
                <a:solidFill>
                  <a:srgbClr val="3366FF"/>
                </a:solidFill>
                <a:latin typeface="Snap ITC" pitchFamily="82" charset="0"/>
              </a:rPr>
              <a:t>corresponde a todas las partes físicas y </a:t>
            </a:r>
            <a:r>
              <a:rPr lang="es-ES" dirty="0" err="1" smtClean="0">
                <a:solidFill>
                  <a:srgbClr val="3366FF"/>
                </a:solidFill>
                <a:latin typeface="Snap ITC" pitchFamily="82" charset="0"/>
              </a:rPr>
              <a:t>tangiblesde</a:t>
            </a:r>
            <a:r>
              <a:rPr lang="es-ES" dirty="0" smtClean="0">
                <a:solidFill>
                  <a:srgbClr val="3366FF"/>
                </a:solidFill>
                <a:latin typeface="Snap ITC" pitchFamily="82" charset="0"/>
              </a:rPr>
              <a:t> </a:t>
            </a:r>
            <a:r>
              <a:rPr lang="es-ES" dirty="0">
                <a:solidFill>
                  <a:srgbClr val="3366FF"/>
                </a:solidFill>
                <a:latin typeface="Snap ITC" pitchFamily="82" charset="0"/>
              </a:rPr>
              <a:t>una computadora: sus componentes eléctricos, electrónicos, electromecánicos y mecánicos</a:t>
            </a:r>
            <a:r>
              <a:rPr lang="es-ES" dirty="0" smtClean="0">
                <a:solidFill>
                  <a:srgbClr val="3366FF"/>
                </a:solidFill>
                <a:latin typeface="Snap ITC" pitchFamily="82" charset="0"/>
              </a:rPr>
              <a:t>;</a:t>
            </a:r>
            <a:r>
              <a:rPr lang="es-ES" baseline="30000" dirty="0" smtClean="0">
                <a:solidFill>
                  <a:srgbClr val="3366FF"/>
                </a:solidFill>
                <a:latin typeface="Snap ITC" pitchFamily="82" charset="0"/>
              </a:rPr>
              <a:t> </a:t>
            </a:r>
            <a:r>
              <a:rPr lang="es-ES" dirty="0" smtClean="0">
                <a:solidFill>
                  <a:srgbClr val="3366FF"/>
                </a:solidFill>
                <a:latin typeface="Snap ITC" pitchFamily="82" charset="0"/>
              </a:rPr>
              <a:t>sus </a:t>
            </a:r>
            <a:r>
              <a:rPr lang="es-ES" dirty="0">
                <a:solidFill>
                  <a:srgbClr val="3366FF"/>
                </a:solidFill>
                <a:latin typeface="Snap ITC" pitchFamily="82" charset="0"/>
              </a:rPr>
              <a:t>cables, gabinetes o cajas, periféricos de todo tipo y cualquier otro elemento físico involucrado; contrariamente al soporte lógico e intangible que es llamado software.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La historia del hardware del computador se puede clasificar en tres generaciones, cada una caracterizada por un cambio tecnológico de importancia. Este hardware se puede clasificar en: básico, el estrictamente necesario para el funcionamiento normal del equipo, y el complementario, el que realiza funciones específicas.</a:t>
            </a:r>
          </a:p>
          <a:p>
            <a:endParaRPr lang="es-ES" dirty="0">
              <a:solidFill>
                <a:schemeClr val="accent4">
                  <a:lumMod val="60000"/>
                  <a:lumOff val="4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dirty="0" smtClean="0">
                <a:solidFill>
                  <a:srgbClr val="00B0F0"/>
                </a:solidFill>
                <a:latin typeface="Snap ITC" pitchFamily="82" charset="0"/>
              </a:rPr>
              <a:t>La función de estos componentes suele dividirse en tres categorías principales: entrada, salida y almacenamiento. Los componentes de esas categorías están conectados a través de un conjunto de cables o circuitos llamado bus con la unidad central de proceso (CPU) del ordenador, el microprocesador que controla la computadora y le proporciona capacidad de cálculo.</a:t>
            </a:r>
          </a:p>
          <a:p>
            <a:endParaRPr lang="es-ES" dirty="0">
              <a:solidFill>
                <a:srgbClr val="00B0F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4400" dirty="0" smtClean="0">
                <a:solidFill>
                  <a:srgbClr val="7030A0"/>
                </a:solidFill>
                <a:latin typeface="Snap ITC" pitchFamily="82" charset="0"/>
              </a:rPr>
              <a:t>El </a:t>
            </a:r>
            <a:r>
              <a:rPr lang="es-ES" sz="4400" i="1" dirty="0" smtClean="0">
                <a:solidFill>
                  <a:srgbClr val="7030A0"/>
                </a:solidFill>
                <a:latin typeface="Snap ITC" pitchFamily="82" charset="0"/>
              </a:rPr>
              <a:t>hardware</a:t>
            </a:r>
            <a:r>
              <a:rPr lang="es-ES" sz="4400" dirty="0" smtClean="0">
                <a:solidFill>
                  <a:srgbClr val="7030A0"/>
                </a:solidFill>
                <a:latin typeface="Snap ITC" pitchFamily="82" charset="0"/>
              </a:rPr>
              <a:t> de entrada consta de dispositivos externos —esto es, componentes situados fuera de la CPU de la computadora— que proporcionan información e instrucciones. </a:t>
            </a:r>
          </a:p>
          <a:p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800" dirty="0" smtClean="0">
                <a:solidFill>
                  <a:srgbClr val="C00000"/>
                </a:solidFill>
                <a:latin typeface="Snap ITC" pitchFamily="82" charset="0"/>
              </a:rPr>
              <a:t>El </a:t>
            </a:r>
            <a:r>
              <a:rPr lang="es-ES" sz="4800" i="1" dirty="0" smtClean="0">
                <a:solidFill>
                  <a:srgbClr val="C00000"/>
                </a:solidFill>
                <a:latin typeface="Snap ITC" pitchFamily="82" charset="0"/>
              </a:rPr>
              <a:t>hardware</a:t>
            </a:r>
            <a:r>
              <a:rPr lang="es-ES" sz="4800" dirty="0" smtClean="0">
                <a:solidFill>
                  <a:srgbClr val="C00000"/>
                </a:solidFill>
                <a:latin typeface="Snap ITC" pitchFamily="82" charset="0"/>
              </a:rPr>
              <a:t> de salida consta de dispositivos externos que transfieren información de la CPU de la computadora al usuario informático.</a:t>
            </a:r>
            <a:endParaRPr lang="es-ES" sz="4800" dirty="0">
              <a:solidFill>
                <a:srgbClr val="C000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92500"/>
          </a:bodyPr>
          <a:lstStyle/>
          <a:p>
            <a:r>
              <a:rPr lang="es-ES" sz="4400" dirty="0" smtClean="0">
                <a:solidFill>
                  <a:srgbClr val="92D050"/>
                </a:solidFill>
                <a:latin typeface="Snap ITC" pitchFamily="82" charset="0"/>
              </a:rPr>
              <a:t>El </a:t>
            </a:r>
            <a:r>
              <a:rPr lang="es-ES" sz="4400" i="1" dirty="0" smtClean="0">
                <a:solidFill>
                  <a:srgbClr val="92D050"/>
                </a:solidFill>
                <a:latin typeface="Snap ITC" pitchFamily="82" charset="0"/>
              </a:rPr>
              <a:t>hardware</a:t>
            </a:r>
            <a:r>
              <a:rPr lang="es-ES" sz="4400" dirty="0" smtClean="0">
                <a:solidFill>
                  <a:srgbClr val="92D050"/>
                </a:solidFill>
                <a:latin typeface="Snap ITC" pitchFamily="82" charset="0"/>
              </a:rPr>
              <a:t> de almacenamiento sirve para almacenar permanentemente información y programas que el ordenador deba recuperar en algún momento. </a:t>
            </a:r>
            <a:endParaRPr lang="es-ES" sz="4400" dirty="0">
              <a:solidFill>
                <a:srgbClr val="92D05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190</Words>
  <Application>Microsoft Office PowerPoint</Application>
  <PresentationFormat>Presentación en pantalla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Hardware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lucia</dc:creator>
  <cp:lastModifiedBy>lucia</cp:lastModifiedBy>
  <cp:revision>3</cp:revision>
  <dcterms:created xsi:type="dcterms:W3CDTF">2003-10-06T06:38:40Z</dcterms:created>
  <dcterms:modified xsi:type="dcterms:W3CDTF">2003-10-06T07:04:53Z</dcterms:modified>
</cp:coreProperties>
</file>