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88EDA-CE0D-481A-9593-D8231A9EC90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7813E-3A1E-4D9E-B7FD-A267BFB9CB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87076-41A4-43B8-8784-2BA0B8699CE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E320-C57C-4BE3-A1B3-D5D1671A324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4FFEE-EAAE-4485-A08F-87B5C3AD88B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BCD0-65E9-4D9E-B09A-706C4A7D6C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EE0DA-79F9-4E63-98B0-D988EB08B4A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A6F59-EA0A-4334-BC6C-C0C3EB1A522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CF35C-C52B-4EEF-A17A-3C55989606E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7D224-E733-4E70-A948-1A3092F7774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5DC62-E1D3-4290-BE1C-9A19F1CD5BE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DCB6F-0B38-4195-83D3-A1C6885520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15D80-227D-469B-A432-11EFF7D8491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B3A00-3925-4059-B437-032C479787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67145-8C7F-4E7E-B5DF-6C3F627B7D0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E1085-6A54-4B57-BDBC-C50485C7F31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EC43-B7F9-4BB2-8254-D5464C18FFD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2CDB6-A59A-485B-8150-5FFECC141F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BCA8D-5F86-4727-AEA7-A60DCFD8289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4CFAF-607A-4EE1-9766-1FA37DA7D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3A3B4-8165-4B0E-93AF-3FE8AF29ADB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F5688-7539-4ACC-A09E-FF3E26C77E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967A1B-EA8C-4F16-9F87-039B8FF7D52D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0333FC-C507-4135-876D-0C3A968453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SISTEMAS OPERATIVOS</a:t>
            </a:r>
            <a:endParaRPr lang="es-ES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 rot="21162285">
            <a:off x="727075" y="2365375"/>
            <a:ext cx="8229600" cy="3476625"/>
          </a:xfrm>
        </p:spPr>
        <p:txBody>
          <a:bodyPr>
            <a:normAutofit/>
          </a:bodyPr>
          <a:lstStyle/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000" dirty="0" smtClean="0"/>
              <a:t>Es un conjunto de programas de computación destinados a realizar muchas tareas entre las que destaca la administración de los dispositivos periféricos.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24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SISTEMAS OPERATIVOS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2009-10-21T23:59:50Z</dcterms:modified>
</cp:coreProperties>
</file>