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55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1BD0709-69B1-4872-A12D-571F030FE398}" type="datetimeFigureOut">
              <a:rPr lang="es-MX" smtClean="0"/>
              <a:t>05/10/2009</a:t>
            </a:fld>
            <a:endParaRPr lang="es-MX"/>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MX"/>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64CA9E66-19FD-4FB8-A4E8-9ABF0537519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1BD0709-69B1-4872-A12D-571F030FE398}"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4CA9E66-19FD-4FB8-A4E8-9ABF0537519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81BD0709-69B1-4872-A12D-571F030FE398}" type="datetimeFigureOut">
              <a:rPr lang="es-MX" smtClean="0"/>
              <a:t>05/10/2009</a:t>
            </a:fld>
            <a:endParaRPr lang="es-MX"/>
          </a:p>
        </p:txBody>
      </p:sp>
      <p:sp>
        <p:nvSpPr>
          <p:cNvPr id="5" name="4 Marcador de pie de página"/>
          <p:cNvSpPr>
            <a:spLocks noGrp="1"/>
          </p:cNvSpPr>
          <p:nvPr>
            <p:ph type="ftr" sz="quarter" idx="11"/>
          </p:nvPr>
        </p:nvSpPr>
        <p:spPr>
          <a:xfrm>
            <a:off x="457201" y="6248207"/>
            <a:ext cx="5573483" cy="365125"/>
          </a:xfrm>
        </p:spPr>
        <p:txBody>
          <a:bodyPr/>
          <a:lstStyle/>
          <a:p>
            <a:endParaRPr lang="es-MX"/>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64CA9E66-19FD-4FB8-A4E8-9ABF0537519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81BD0709-69B1-4872-A12D-571F030FE398}"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64CA9E66-19FD-4FB8-A4E8-9ABF05375197}" type="slidenum">
              <a:rPr lang="es-MX" smtClean="0"/>
              <a:t>‹Nº›</a:t>
            </a:fld>
            <a:endParaRPr lang="es-MX"/>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81BD0709-69B1-4872-A12D-571F030FE398}" type="datetimeFigureOut">
              <a:rPr lang="es-MX" smtClean="0"/>
              <a:t>05/10/2009</a:t>
            </a:fld>
            <a:endParaRPr lang="es-MX"/>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4CA9E66-19FD-4FB8-A4E8-9ABF05375197}" type="slidenum">
              <a:rPr lang="es-MX" smtClean="0"/>
              <a:t>‹Nº›</a:t>
            </a:fld>
            <a:endParaRPr lang="es-MX"/>
          </a:p>
        </p:txBody>
      </p:sp>
      <p:sp>
        <p:nvSpPr>
          <p:cNvPr id="14" name="13 Marcador de pie de página"/>
          <p:cNvSpPr>
            <a:spLocks noGrp="1"/>
          </p:cNvSpPr>
          <p:nvPr>
            <p:ph type="ftr" sz="quarter" idx="12"/>
          </p:nvPr>
        </p:nvSpPr>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81BD0709-69B1-4872-A12D-571F030FE398}" type="datetimeFigureOut">
              <a:rPr lang="es-MX" smtClean="0"/>
              <a:t>05/10/2009</a:t>
            </a:fld>
            <a:endParaRPr lang="es-MX"/>
          </a:p>
        </p:txBody>
      </p:sp>
      <p:sp>
        <p:nvSpPr>
          <p:cNvPr id="10" name="9 Marcador de número de diapositiva"/>
          <p:cNvSpPr>
            <a:spLocks noGrp="1"/>
          </p:cNvSpPr>
          <p:nvPr>
            <p:ph type="sldNum" sz="quarter" idx="16"/>
          </p:nvPr>
        </p:nvSpPr>
        <p:spPr/>
        <p:txBody>
          <a:bodyPr rtlCol="0"/>
          <a:lstStyle/>
          <a:p>
            <a:fld id="{64CA9E66-19FD-4FB8-A4E8-9ABF05375197}" type="slidenum">
              <a:rPr lang="es-MX" smtClean="0"/>
              <a:t>‹Nº›</a:t>
            </a:fld>
            <a:endParaRPr lang="es-MX"/>
          </a:p>
        </p:txBody>
      </p:sp>
      <p:sp>
        <p:nvSpPr>
          <p:cNvPr id="12" name="11 Marcador de pie de página"/>
          <p:cNvSpPr>
            <a:spLocks noGrp="1"/>
          </p:cNvSpPr>
          <p:nvPr>
            <p:ph type="ftr" sz="quarter" idx="17"/>
          </p:nvPr>
        </p:nvSpPr>
        <p:spPr/>
        <p:txBody>
          <a:bodyPr rtlCol="0"/>
          <a:lstStyle/>
          <a:p>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81BD0709-69B1-4872-A12D-571F030FE398}" type="datetimeFigureOut">
              <a:rPr lang="es-MX" smtClean="0"/>
              <a:t>05/10/2009</a:t>
            </a:fld>
            <a:endParaRPr lang="es-MX"/>
          </a:p>
        </p:txBody>
      </p:sp>
      <p:sp>
        <p:nvSpPr>
          <p:cNvPr id="12" name="11 Marcador de número de diapositiva"/>
          <p:cNvSpPr>
            <a:spLocks noGrp="1"/>
          </p:cNvSpPr>
          <p:nvPr>
            <p:ph type="sldNum" sz="quarter" idx="16"/>
          </p:nvPr>
        </p:nvSpPr>
        <p:spPr/>
        <p:txBody>
          <a:bodyPr rtlCol="0"/>
          <a:lstStyle/>
          <a:p>
            <a:fld id="{64CA9E66-19FD-4FB8-A4E8-9ABF05375197}" type="slidenum">
              <a:rPr lang="es-MX" smtClean="0"/>
              <a:t>‹Nº›</a:t>
            </a:fld>
            <a:endParaRPr lang="es-MX"/>
          </a:p>
        </p:txBody>
      </p:sp>
      <p:sp>
        <p:nvSpPr>
          <p:cNvPr id="14" name="13 Marcador de pie de página"/>
          <p:cNvSpPr>
            <a:spLocks noGrp="1"/>
          </p:cNvSpPr>
          <p:nvPr>
            <p:ph type="ftr" sz="quarter" idx="17"/>
          </p:nvPr>
        </p:nvSpPr>
        <p:spPr/>
        <p:txBody>
          <a:bodyPr rtlCol="0"/>
          <a:lstStyle/>
          <a:p>
            <a:endParaRPr lang="es-MX"/>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1BD0709-69B1-4872-A12D-571F030FE398}" type="datetimeFigureOut">
              <a:rPr lang="es-MX" smtClean="0"/>
              <a:t>05/10/2009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64CA9E66-19FD-4FB8-A4E8-9ABF0537519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1BD0709-69B1-4872-A12D-571F030FE398}" type="datetimeFigureOut">
              <a:rPr lang="es-MX" smtClean="0"/>
              <a:t>05/10/2009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64CA9E66-19FD-4FB8-A4E8-9ABF0537519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81BD0709-69B1-4872-A12D-571F030FE398}" type="datetimeFigureOut">
              <a:rPr lang="es-MX" smtClean="0"/>
              <a:t>05/10/2009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64CA9E66-19FD-4FB8-A4E8-9ABF05375197}" type="slidenum">
              <a:rPr lang="es-MX" smtClean="0"/>
              <a:t>‹Nº›</a:t>
            </a:fld>
            <a:endParaRPr lang="es-MX"/>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81BD0709-69B1-4872-A12D-571F030FE398}" type="datetimeFigureOut">
              <a:rPr lang="es-MX" smtClean="0"/>
              <a:t>05/10/2009</a:t>
            </a:fld>
            <a:endParaRPr lang="es-MX"/>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64CA9E66-19FD-4FB8-A4E8-9ABF05375197}" type="slidenum">
              <a:rPr lang="es-MX" smtClean="0"/>
              <a:t>‹Nº›</a:t>
            </a:fld>
            <a:endParaRPr lang="es-MX"/>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MX"/>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1BD0709-69B1-4872-A12D-571F030FE398}" type="datetimeFigureOut">
              <a:rPr lang="es-MX" smtClean="0"/>
              <a:t>05/10/2009</a:t>
            </a:fld>
            <a:endParaRPr lang="es-MX"/>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MX"/>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4CA9E66-19FD-4FB8-A4E8-9ABF0537519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es.wikipedia.org/wiki/Impresoras_de_energ%C3%ADa_almacenada" TargetMode="External"/><Relationship Id="rId2" Type="http://schemas.openxmlformats.org/officeDocument/2006/relationships/hyperlink" Target="http://images.google.com.mx/imgres?imgurl=http://futurocomputacion.cl/tienda/images/impresora-matriz-punto.jpg&amp;imgrefurl=http://www.futurocomputacion.cl/&amp;usg=__pUJEaB-I1iWXITNvJaShvTf4FXA=&amp;h=280&amp;w=300&amp;sz=8&amp;hl=es&amp;start=3&amp;um=1&amp;tbnid=RrCO2lCFqgQz6M:&amp;tbnh=108&amp;tbnw=116&amp;prev=/images%3Fq%3Dimpresora%2Bmatriz%2Bde%2Bpuntos%26hl%3Des%26sa%3DN%26um%3D1" TargetMode="External"/><Relationship Id="rId1" Type="http://schemas.openxmlformats.org/officeDocument/2006/relationships/slideLayout" Target="../slideLayouts/slideLayout1.xml"/><Relationship Id="rId6" Type="http://schemas.openxmlformats.org/officeDocument/2006/relationships/hyperlink" Target="http://es.wikipedia.org/wiki/Impresoras_de_alambre_bal%C3%ADstico" TargetMode="External"/><Relationship Id="rId5" Type="http://schemas.openxmlformats.org/officeDocument/2006/relationships/hyperlink" Target="http://es.wikipedia.org/wiki/Impresora_matricial" TargetMode="External"/><Relationship Id="rId4" Type="http://schemas.openxmlformats.org/officeDocument/2006/relationships/hyperlink" Target="http://es.wikipedia.org/wiki/P%C3%ADx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t2.gstatic.com/images?q=tbn:RrCO2lCFqgQz6M:http://futurocomputacion.cl/tienda/images/impresora-matriz-punto.jpg">
            <a:hlinkClick r:id="rId2"/>
          </p:cNvPr>
          <p:cNvPicPr>
            <a:picLocks noChangeAspect="1" noChangeArrowheads="1"/>
          </p:cNvPicPr>
          <p:nvPr/>
        </p:nvPicPr>
        <p:blipFill>
          <a:blip r:embed="rId3"/>
          <a:srcRect/>
          <a:stretch>
            <a:fillRect/>
          </a:stretch>
        </p:blipFill>
        <p:spPr bwMode="auto">
          <a:xfrm>
            <a:off x="357158" y="285728"/>
            <a:ext cx="4643470" cy="4323234"/>
          </a:xfrm>
          <a:prstGeom prst="rect">
            <a:avLst/>
          </a:prstGeom>
          <a:noFill/>
        </p:spPr>
      </p:pic>
      <p:sp>
        <p:nvSpPr>
          <p:cNvPr id="2" name="1 Título"/>
          <p:cNvSpPr>
            <a:spLocks noGrp="1"/>
          </p:cNvSpPr>
          <p:nvPr>
            <p:ph type="ctrTitle"/>
          </p:nvPr>
        </p:nvSpPr>
        <p:spPr>
          <a:xfrm>
            <a:off x="2362200" y="285728"/>
            <a:ext cx="6477000" cy="785818"/>
          </a:xfrm>
        </p:spPr>
        <p:txBody>
          <a:bodyPr/>
          <a:lstStyle/>
          <a:p>
            <a:r>
              <a:rPr lang="es-MX" dirty="0" smtClean="0"/>
              <a:t>Matriz de puntos</a:t>
            </a:r>
            <a:endParaRPr lang="es-MX" dirty="0"/>
          </a:p>
        </p:txBody>
      </p:sp>
      <p:sp>
        <p:nvSpPr>
          <p:cNvPr id="4" name="3 Rectángulo"/>
          <p:cNvSpPr/>
          <p:nvPr/>
        </p:nvSpPr>
        <p:spPr>
          <a:xfrm>
            <a:off x="285720" y="1571611"/>
            <a:ext cx="8858280" cy="5078313"/>
          </a:xfrm>
          <a:prstGeom prst="rect">
            <a:avLst/>
          </a:prstGeom>
        </p:spPr>
        <p:txBody>
          <a:bodyPr wrap="square">
            <a:spAutoFit/>
          </a:bodyPr>
          <a:lstStyle/>
          <a:p>
            <a:r>
              <a:rPr lang="es-MX" b="1" dirty="0" smtClean="0">
                <a:solidFill>
                  <a:srgbClr val="FFC000"/>
                </a:solidFill>
              </a:rPr>
              <a:t>Matriz de puntos (</a:t>
            </a:r>
            <a:r>
              <a:rPr lang="es-MX" b="1" dirty="0" err="1" smtClean="0">
                <a:solidFill>
                  <a:srgbClr val="FFC000"/>
                </a:solidFill>
              </a:rPr>
              <a:t>Dot-Matrix</a:t>
            </a:r>
            <a:r>
              <a:rPr lang="es-MX" b="1" dirty="0" smtClean="0">
                <a:solidFill>
                  <a:srgbClr val="FFC000"/>
                </a:solidFill>
              </a:rPr>
              <a:t>)</a:t>
            </a:r>
          </a:p>
          <a:p>
            <a:r>
              <a:rPr lang="es-MX" dirty="0" smtClean="0">
                <a:solidFill>
                  <a:srgbClr val="FFC000"/>
                </a:solidFill>
              </a:rPr>
              <a:t>En el sentido general, muchas impresoras se basan en una matriz de </a:t>
            </a:r>
            <a:r>
              <a:rPr lang="es-MX" dirty="0" smtClean="0">
                <a:solidFill>
                  <a:srgbClr val="FFC000"/>
                </a:solidFill>
                <a:hlinkClick r:id="rId4" tooltip="Píxel"/>
              </a:rPr>
              <a:t>píxeles</a:t>
            </a:r>
            <a:r>
              <a:rPr lang="es-MX" dirty="0" smtClean="0">
                <a:solidFill>
                  <a:srgbClr val="FFC000"/>
                </a:solidFill>
              </a:rPr>
              <a:t> o puntos que, juntos, forman la imagen más grande. Sin embargo, el término matriz o de puntos se usa específicamente para las impresoras de impacto que utilizan una matriz de pequeños alfileres para crear puntos precisos. Dichas impresoras son conocidas como </a:t>
            </a:r>
            <a:r>
              <a:rPr lang="es-MX" dirty="0" smtClean="0">
                <a:solidFill>
                  <a:srgbClr val="FFC000"/>
                </a:solidFill>
                <a:hlinkClick r:id="rId5" tooltip="Impresora matricial"/>
              </a:rPr>
              <a:t>matriciales</a:t>
            </a:r>
            <a:r>
              <a:rPr lang="es-MX" dirty="0" smtClean="0">
                <a:solidFill>
                  <a:srgbClr val="FFC000"/>
                </a:solidFill>
              </a:rPr>
              <a:t>. La ventaja de la matriz de puntos sobre otras impresoras de impacto es que estas pueden producir imágenes gráficas además de texto. Sin embargo, el texto es generalmente de calidad más pobre que las impresoras basadas en impacto de tipos.</a:t>
            </a:r>
          </a:p>
          <a:p>
            <a:r>
              <a:rPr lang="es-MX" dirty="0" smtClean="0">
                <a:solidFill>
                  <a:srgbClr val="FFC000"/>
                </a:solidFill>
              </a:rPr>
              <a:t>Algunas sub-clasificaciones de impresoras de matriz de puntos son las </a:t>
            </a:r>
            <a:r>
              <a:rPr lang="es-MX" dirty="0" smtClean="0">
                <a:solidFill>
                  <a:srgbClr val="FFC000"/>
                </a:solidFill>
                <a:hlinkClick r:id="rId6" tooltip="Impresoras de alambre balístico"/>
              </a:rPr>
              <a:t>impresoras de alambre balístico</a:t>
            </a:r>
            <a:r>
              <a:rPr lang="es-MX" dirty="0" smtClean="0">
                <a:solidFill>
                  <a:srgbClr val="FFC000"/>
                </a:solidFill>
              </a:rPr>
              <a:t> y las </a:t>
            </a:r>
            <a:r>
              <a:rPr lang="es-MX" dirty="0" smtClean="0">
                <a:solidFill>
                  <a:srgbClr val="FFC000"/>
                </a:solidFill>
                <a:hlinkClick r:id="rId7" tooltip="Impresoras de energía almacenada"/>
              </a:rPr>
              <a:t>impresoras de energía almacenada</a:t>
            </a:r>
            <a:r>
              <a:rPr lang="es-MX" dirty="0" smtClean="0">
                <a:solidFill>
                  <a:srgbClr val="FFC000"/>
                </a:solidFill>
              </a:rPr>
              <a:t>.</a:t>
            </a:r>
          </a:p>
          <a:p>
            <a:r>
              <a:rPr lang="es-MX" dirty="0" smtClean="0">
                <a:solidFill>
                  <a:srgbClr val="FFC000"/>
                </a:solidFill>
              </a:rPr>
              <a:t>Las impresoras de matriz de puntos pueden estar basadas bien en caracteres o bien en líneas, refiriéndose a la configuración de la cabeza de impresión.</a:t>
            </a:r>
          </a:p>
          <a:p>
            <a:r>
              <a:rPr lang="es-MX" dirty="0" smtClean="0">
                <a:solidFill>
                  <a:srgbClr val="FFC000"/>
                </a:solidFill>
              </a:rPr>
              <a:t>Las impresoras de matriz de puntos son todavía de uso común para aplicaciones de bajo costo y baja calidad como las cajas registradoras. El hecho de que usen el método de impresión de impacto les permite ser usadas para la impresión de documentos </a:t>
            </a:r>
            <a:r>
              <a:rPr lang="es-MX" dirty="0" err="1" smtClean="0">
                <a:solidFill>
                  <a:srgbClr val="FFC000"/>
                </a:solidFill>
              </a:rPr>
              <a:t>autocopiativos</a:t>
            </a:r>
            <a:r>
              <a:rPr lang="es-MX" dirty="0" smtClean="0">
                <a:solidFill>
                  <a:srgbClr val="FFC000"/>
                </a:solidFill>
              </a:rPr>
              <a:t> como los recibos de tarjetas de crédito, donde otros métodos de impresión no pueden utilizar este tipo de papel. Las impresoras de matriz de puntos han sido superadas para el uso general en computación.</a:t>
            </a:r>
            <a:endParaRPr lang="es-MX"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48130"/>
                                        </p:tgtEl>
                                        <p:attrNameLst>
                                          <p:attrName>style.visibility</p:attrName>
                                        </p:attrNameLst>
                                      </p:cBhvr>
                                      <p:to>
                                        <p:strVal val="visible"/>
                                      </p:to>
                                    </p:set>
                                    <p:animEffect transition="in" filter="wedge">
                                      <p:cBhvr>
                                        <p:cTn id="12" dur="2000"/>
                                        <p:tgtEl>
                                          <p:spTgt spid="48130"/>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to="" calcmode="lin" valueType="num">
                                      <p:cBhvr>
                                        <p:cTn id="1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TotalTime>
  <Words>244</Words>
  <Application>Microsoft Office PowerPoint</Application>
  <PresentationFormat>Presentación en pantalla (4:3)</PresentationFormat>
  <Paragraphs>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Intermedio</vt:lpstr>
      <vt:lpstr>Matriz de puntos</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Matriz de puntos</dc:title>
  <dc:creator>user</dc:creator>
  <cp:lastModifiedBy>user</cp:lastModifiedBy>
  <cp:revision>1</cp:revision>
  <dcterms:created xsi:type="dcterms:W3CDTF">2009-10-05T21:31:58Z</dcterms:created>
  <dcterms:modified xsi:type="dcterms:W3CDTF">2009-10-05T21:35:50Z</dcterms:modified>
</cp:coreProperties>
</file>