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C08EC32-0842-4878-930C-1A440E59778B}" type="datetimeFigureOut">
              <a:rPr lang="es-MX" smtClean="0"/>
              <a:t>05/10/2009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1ED2C91-C684-4AF9-8DAB-DB95DABD711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8EC32-0842-4878-930C-1A440E59778B}" type="datetimeFigureOut">
              <a:rPr lang="es-MX" smtClean="0"/>
              <a:t>05/10/2009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2C91-C684-4AF9-8DAB-DB95DABD711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8EC32-0842-4878-930C-1A440E59778B}" type="datetimeFigureOut">
              <a:rPr lang="es-MX" smtClean="0"/>
              <a:t>05/10/2009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2C91-C684-4AF9-8DAB-DB95DABD711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C08EC32-0842-4878-930C-1A440E59778B}" type="datetimeFigureOut">
              <a:rPr lang="es-MX" smtClean="0"/>
              <a:t>05/10/2009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2C91-C684-4AF9-8DAB-DB95DABD711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C08EC32-0842-4878-930C-1A440E59778B}" type="datetimeFigureOut">
              <a:rPr lang="es-MX" smtClean="0"/>
              <a:t>05/10/2009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1ED2C91-C684-4AF9-8DAB-DB95DABD711C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C08EC32-0842-4878-930C-1A440E59778B}" type="datetimeFigureOut">
              <a:rPr lang="es-MX" smtClean="0"/>
              <a:t>05/10/2009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1ED2C91-C684-4AF9-8DAB-DB95DABD711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C08EC32-0842-4878-930C-1A440E59778B}" type="datetimeFigureOut">
              <a:rPr lang="es-MX" smtClean="0"/>
              <a:t>05/10/2009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1ED2C91-C684-4AF9-8DAB-DB95DABD711C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8EC32-0842-4878-930C-1A440E59778B}" type="datetimeFigureOut">
              <a:rPr lang="es-MX" smtClean="0"/>
              <a:t>05/10/2009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2C91-C684-4AF9-8DAB-DB95DABD711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C08EC32-0842-4878-930C-1A440E59778B}" type="datetimeFigureOut">
              <a:rPr lang="es-MX" smtClean="0"/>
              <a:t>05/10/2009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1ED2C91-C684-4AF9-8DAB-DB95DABD711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C08EC32-0842-4878-930C-1A440E59778B}" type="datetimeFigureOut">
              <a:rPr lang="es-MX" smtClean="0"/>
              <a:t>05/10/2009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1ED2C91-C684-4AF9-8DAB-DB95DABD711C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C08EC32-0842-4878-930C-1A440E59778B}" type="datetimeFigureOut">
              <a:rPr lang="es-MX" smtClean="0"/>
              <a:t>05/10/2009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1ED2C91-C684-4AF9-8DAB-DB95DABD711C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C08EC32-0842-4878-930C-1A440E59778B}" type="datetimeFigureOut">
              <a:rPr lang="es-MX" smtClean="0"/>
              <a:t>05/10/2009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1ED2C91-C684-4AF9-8DAB-DB95DABD711C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Inform%C3%A1tica" TargetMode="External"/><Relationship Id="rId3" Type="http://schemas.openxmlformats.org/officeDocument/2006/relationships/hyperlink" Target="http://es.wikipedia.org/wiki/Servicio_p%C3%BAblico" TargetMode="External"/><Relationship Id="rId7" Type="http://schemas.openxmlformats.org/officeDocument/2006/relationships/hyperlink" Target="http://es.wikipedia.org/wiki/Ciudadanos" TargetMode="External"/><Relationship Id="rId12" Type="http://schemas.openxmlformats.org/officeDocument/2006/relationships/image" Target="../media/image3.jpeg"/><Relationship Id="rId2" Type="http://schemas.openxmlformats.org/officeDocument/2006/relationships/hyperlink" Target="http://es.wikipedia.org/wiki/Objeto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s.wikipedia.org/wiki/Trabajo_colaborativo" TargetMode="External"/><Relationship Id="rId11" Type="http://schemas.openxmlformats.org/officeDocument/2006/relationships/hyperlink" Target="http://images.google.com.mx/imgres?imgurl=http://miarroba.st/users/m_nophoto.jpg&amp;imgrefurl=http://soporte.miarroba.com/users/caifevilo/&amp;usg=__Et5RhPNLLqI8jTYsOGANVUohUAo=&amp;h=300&amp;w=300&amp;sz=17&amp;hl=es&amp;start=2&amp;um=1&amp;tbnid=CjK4viuZfBbkAM:&amp;tbnh=116&amp;tbnw=116&amp;prev=/images%3Fq%3DUSUARIO%26hl%3Des%26sa%3DN%26um%3D1" TargetMode="External"/><Relationship Id="rId5" Type="http://schemas.openxmlformats.org/officeDocument/2006/relationships/hyperlink" Target="http://es.wikipedia.org/wiki/Web_2.0" TargetMode="External"/><Relationship Id="rId10" Type="http://schemas.openxmlformats.org/officeDocument/2006/relationships/image" Target="../media/image2.jpeg"/><Relationship Id="rId4" Type="http://schemas.openxmlformats.org/officeDocument/2006/relationships/hyperlink" Target="http://es.wikipedia.org/wiki/Real_Academia_Espa%C3%B1ola" TargetMode="External"/><Relationship Id="rId9" Type="http://schemas.openxmlformats.org/officeDocument/2006/relationships/hyperlink" Target="http://images.google.com.mx/imgres?imgurl=http://miarroba.st/users/h_nophoto.jpg&amp;imgrefurl=http://soporte.miarroba.com/users/descargatusoftware/&amp;usg=__-tcigSbIs1Z_o6HIW557TrD2d9s=&amp;h=300&amp;w=300&amp;sz=17&amp;hl=es&amp;start=1&amp;um=1&amp;tbnid=ZL53N9AP11QV0M:&amp;tbnh=116&amp;tbnw=116&amp;prev=/images%3Fq%3DUSUARIO%26hl%3Des%26sa%3DN%26um%3D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5245902" cy="1470025"/>
          </a:xfrm>
        </p:spPr>
        <p:txBody>
          <a:bodyPr/>
          <a:lstStyle/>
          <a:p>
            <a:r>
              <a:rPr lang="es-MX" dirty="0" smtClean="0"/>
              <a:t>USUARIO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3536174"/>
          </a:xfrm>
        </p:spPr>
        <p:txBody>
          <a:bodyPr>
            <a:normAutofit fontScale="62500" lnSpcReduction="20000"/>
          </a:bodyPr>
          <a:lstStyle/>
          <a:p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Un usuario es la persona que utiliza o trabaja con algún </a:t>
            </a:r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  <a:hlinkClick r:id="rId2" tooltip="Objeto"/>
              </a:rPr>
              <a:t>objeto</a:t>
            </a:r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 o que es destinataria de algún </a:t>
            </a:r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  <a:hlinkClick r:id="rId3" tooltip="Servicio público"/>
              </a:rPr>
              <a:t>servicio público</a:t>
            </a:r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 o privado, empresarial o profesional.</a:t>
            </a:r>
          </a:p>
          <a:p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Sin embargo, usuario según la RAE (</a:t>
            </a:r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  <a:hlinkClick r:id="rId4" tooltip="Real Academia Española"/>
              </a:rPr>
              <a:t>Real Academia Española</a:t>
            </a:r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) es "</a:t>
            </a:r>
            <a:r>
              <a:rPr lang="es-MX" b="1" i="1" dirty="0" smtClean="0">
                <a:solidFill>
                  <a:schemeClr val="accent1">
                    <a:lumMod val="75000"/>
                  </a:schemeClr>
                </a:solidFill>
              </a:rPr>
              <a:t>aquel que usa algo</a:t>
            </a:r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". Esto es algo que se opone a los conceptos de web semántica, </a:t>
            </a:r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  <a:hlinkClick r:id="rId5" tooltip="Web 2.0"/>
              </a:rPr>
              <a:t>web 2.0</a:t>
            </a:r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 y 3.0, </a:t>
            </a:r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  <a:hlinkClick r:id="rId6" tooltip="Trabajo colaborativo"/>
              </a:rPr>
              <a:t>trabajo colaborativo</a:t>
            </a:r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..., ya que la realidad actual prima a los ciudadanos como emisores y no sólo como receptores que "usan" los medios.</a:t>
            </a:r>
          </a:p>
          <a:p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Es preferible, por tanto, hablar de actores, sujetos, </a:t>
            </a:r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  <a:hlinkClick r:id="rId7" tooltip="Ciudadanos"/>
              </a:rPr>
              <a:t>ciudadanos</a:t>
            </a:r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, para referirse a las personas que interactúan en las redes digitales.</a:t>
            </a:r>
          </a:p>
          <a:p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En </a:t>
            </a:r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  <a:hlinkClick r:id="rId8" tooltip="Informática"/>
              </a:rPr>
              <a:t>informática</a:t>
            </a:r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 este término se utiliza con especial relevancia.</a:t>
            </a:r>
          </a:p>
          <a:p>
            <a:endParaRPr lang="es-MX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3554" name="Picture 2" descr="http://t3.gstatic.com/images?q=tbn:ZL53N9AP11QV0M:http://miarroba.st/users/h_nophoto.jpg">
            <a:hlinkClick r:id="rId9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714356"/>
            <a:ext cx="2928926" cy="11049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56" name="Picture 4" descr="http://t0.gstatic.com/images?q=tbn:CjK4viuZfBbkAM:http://miarroba.st/users/m_nophoto.jpg">
            <a:hlinkClick r:id="rId11"/>
          </p:cNvPr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786446" y="785794"/>
            <a:ext cx="2928958" cy="11049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</TotalTime>
  <Words>127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USUARIO</vt:lpstr>
    </vt:vector>
  </TitlesOfParts>
  <Company>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USUARIO</dc:title>
  <dc:creator>user</dc:creator>
  <cp:lastModifiedBy>user</cp:lastModifiedBy>
  <cp:revision>1</cp:revision>
  <dcterms:created xsi:type="dcterms:W3CDTF">2009-10-05T21:20:30Z</dcterms:created>
  <dcterms:modified xsi:type="dcterms:W3CDTF">2009-10-05T21:24:02Z</dcterms:modified>
</cp:coreProperties>
</file>