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13C710-84B7-402F-AC25-8703DEAF8722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481C34F-5E0A-41C2-89C1-1BB50D88B4DE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mx/imgres?imgurl=http://www.galeon.com/parponk/imagenes/modem.jpg&amp;imgrefurl=http://www.galeon.com/parponk/contenidp.htm&amp;usg=__frYlQm7kMiqIHWwUWysojxxmxsg=&amp;h=481&amp;w=684&amp;sz=35&amp;hl=es&amp;start=2&amp;um=1&amp;tbnid=OcweDf3Ho494iM:&amp;tbnh=98&amp;tbnw=139&amp;prev=/images%3Fq%3DMODEM%26gbv%3D2%26hl%3Des%26sa%3DN%26um%3D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A%C3%B1os_1960" TargetMode="External"/><Relationship Id="rId5" Type="http://schemas.openxmlformats.org/officeDocument/2006/relationships/hyperlink" Target="http://es.wikipedia.org/wiki/Demodulaci%C3%B3n" TargetMode="External"/><Relationship Id="rId4" Type="http://schemas.openxmlformats.org/officeDocument/2006/relationships/hyperlink" Target="http://es.wikipedia.org/wiki/Modulaci%C3%B3n_(telecomunicaci%C3%B3n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2.gstatic.com/images?q=tbn:OcweDf3Ho494iM:http://www.galeon.com/parponk/imagenes/modem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712478">
            <a:off x="538678" y="1144675"/>
            <a:ext cx="3381771" cy="2866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142852"/>
            <a:ext cx="7772400" cy="1857388"/>
          </a:xfrm>
        </p:spPr>
        <p:txBody>
          <a:bodyPr/>
          <a:lstStyle/>
          <a:p>
            <a:pPr algn="ctr"/>
            <a:r>
              <a:rPr lang="es-ES" sz="4800" dirty="0" smtClean="0"/>
              <a:t>MODEM</a:t>
            </a:r>
            <a:endParaRPr lang="es-ES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14400" y="1428736"/>
            <a:ext cx="7772400" cy="4929222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Baskerville Old Face" pitchFamily="18" charset="0"/>
              </a:rPr>
              <a:t>Un módem es un dispositivo que sirve para </a:t>
            </a:r>
            <a:r>
              <a:rPr lang="es-ES" b="1" dirty="0" smtClean="0">
                <a:latin typeface="Baskerville Old Face" pitchFamily="18" charset="0"/>
                <a:hlinkClick r:id="rId4" tooltip="Modulación (telecomunicación)"/>
              </a:rPr>
              <a:t>modular</a:t>
            </a:r>
            <a:r>
              <a:rPr lang="es-ES" b="1" dirty="0" smtClean="0">
                <a:latin typeface="Baskerville Old Face" pitchFamily="18" charset="0"/>
              </a:rPr>
              <a:t> y </a:t>
            </a:r>
            <a:r>
              <a:rPr lang="es-ES" b="1" dirty="0" smtClean="0">
                <a:latin typeface="Baskerville Old Face" pitchFamily="18" charset="0"/>
                <a:hlinkClick r:id="rId5" tooltip="Demodulación"/>
              </a:rPr>
              <a:t>desmodular</a:t>
            </a:r>
            <a:r>
              <a:rPr lang="es-ES" b="1" dirty="0" smtClean="0">
                <a:latin typeface="Baskerville Old Face" pitchFamily="18" charset="0"/>
              </a:rPr>
              <a:t> (en amplitud, frecuencia, fase u otro sistema) una señal llamada </a:t>
            </a:r>
            <a:r>
              <a:rPr lang="es-ES" b="1" i="1" dirty="0" smtClean="0">
                <a:latin typeface="Baskerville Old Face" pitchFamily="18" charset="0"/>
              </a:rPr>
              <a:t>portadora</a:t>
            </a:r>
            <a:r>
              <a:rPr lang="es-ES" b="1" dirty="0" smtClean="0">
                <a:latin typeface="Baskerville Old Face" pitchFamily="18" charset="0"/>
              </a:rPr>
              <a:t> mediante otra señal de entrada llamada </a:t>
            </a:r>
            <a:r>
              <a:rPr lang="es-ES" b="1" i="1" dirty="0" smtClean="0">
                <a:latin typeface="Baskerville Old Face" pitchFamily="18" charset="0"/>
              </a:rPr>
              <a:t>moduladora</a:t>
            </a:r>
            <a:r>
              <a:rPr lang="es-ES" b="1" dirty="0" smtClean="0">
                <a:latin typeface="Baskerville Old Face" pitchFamily="18" charset="0"/>
              </a:rPr>
              <a:t>. Se han usado módems desde los </a:t>
            </a:r>
            <a:r>
              <a:rPr lang="es-ES" b="1" dirty="0" smtClean="0">
                <a:latin typeface="Baskerville Old Face" pitchFamily="18" charset="0"/>
                <a:hlinkClick r:id="rId6" tooltip="Años 1960"/>
              </a:rPr>
              <a:t>años 60</a:t>
            </a:r>
            <a:r>
              <a:rPr lang="es-ES" b="1" dirty="0" smtClean="0">
                <a:latin typeface="Baskerville Old Face" pitchFamily="18" charset="0"/>
              </a:rPr>
              <a:t>, principalmente debido a que la transmisión directa de las señales electrónicas inteligibles, a largas distancias, no es eficiente, por ejemplo, para transmitir señales de audio por el aire, se requerirían antenas de gran tamaño (del orden de cientos de metros) para su correcta </a:t>
            </a:r>
            <a:r>
              <a:rPr lang="es-ES" b="1" dirty="0" err="1" smtClean="0">
                <a:latin typeface="Baskerville Old Face" pitchFamily="18" charset="0"/>
              </a:rPr>
              <a:t>recepción.Es</a:t>
            </a:r>
            <a:r>
              <a:rPr lang="es-ES" b="1" dirty="0" smtClean="0">
                <a:latin typeface="Baskerville Old Face" pitchFamily="18" charset="0"/>
              </a:rPr>
              <a:t> habitual encontrar en muchos módems de red conmutada la facilidad de respuesta y marcación automática, que les permiten conectarse cuando reciben una llamada de la RTC (Red Telefónica Conmutada) y proceder a la marcación de cualquier número previamente grabado por el usuario. Gracias a estas funciones se pueden realizar automáticamente todas las operaciones de establecimiento de la comunicación.</a:t>
            </a:r>
            <a:endParaRPr lang="es-ES" b="1" dirty="0">
              <a:latin typeface="Baskerville Old Fac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158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MODEM</vt:lpstr>
    </vt:vector>
  </TitlesOfParts>
  <Company>monarca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monarca</dc:creator>
  <cp:lastModifiedBy>monarca</cp:lastModifiedBy>
  <cp:revision>1</cp:revision>
  <dcterms:created xsi:type="dcterms:W3CDTF">2006-01-01T12:35:35Z</dcterms:created>
  <dcterms:modified xsi:type="dcterms:W3CDTF">2006-01-01T12:40:34Z</dcterms:modified>
</cp:coreProperties>
</file>