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8" d="100"/>
          <a:sy n="88" d="100"/>
        </p:scale>
        <p:origin x="-504"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6 Triángulo isósceles"/>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540544" y="776288"/>
            <a:ext cx="8062912" cy="1470025"/>
          </a:xfrm>
        </p:spPr>
        <p:txBody>
          <a:bodyPr anchor="b">
            <a:normAutofit/>
          </a:bodyPr>
          <a:lstStyle>
            <a:lvl1pPr algn="r">
              <a:defRPr sz="4400"/>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1371600" y="6012656"/>
            <a:ext cx="5791200" cy="365125"/>
          </a:xfrm>
        </p:spPr>
        <p:txBody>
          <a:bodyPr tIns="0" bIns="0" anchor="t"/>
          <a:lstStyle>
            <a:lvl1pPr algn="r">
              <a:defRPr sz="1000"/>
            </a:lvl1pPr>
          </a:lstStyle>
          <a:p>
            <a:fld id="{DEF9F465-DE4F-4A62-897C-C5F8AB261B35}" type="datetimeFigureOut">
              <a:rPr lang="es-MX" smtClean="0"/>
              <a:t>05/10/2009</a:t>
            </a:fld>
            <a:endParaRPr lang="es-MX"/>
          </a:p>
        </p:txBody>
      </p:sp>
      <p:sp>
        <p:nvSpPr>
          <p:cNvPr id="17" name="16 Marcador de pie de página"/>
          <p:cNvSpPr>
            <a:spLocks noGrp="1"/>
          </p:cNvSpPr>
          <p:nvPr>
            <p:ph type="ftr" sz="quarter" idx="11"/>
          </p:nvPr>
        </p:nvSpPr>
        <p:spPr>
          <a:xfrm>
            <a:off x="1371600" y="5650704"/>
            <a:ext cx="5791200" cy="365125"/>
          </a:xfrm>
        </p:spPr>
        <p:txBody>
          <a:bodyPr tIns="0" bIns="0" anchor="b"/>
          <a:lstStyle>
            <a:lvl1pPr algn="r">
              <a:defRPr sz="1100"/>
            </a:lvl1pPr>
          </a:lstStyle>
          <a:p>
            <a:endParaRPr lang="es-MX"/>
          </a:p>
        </p:txBody>
      </p:sp>
      <p:sp>
        <p:nvSpPr>
          <p:cNvPr id="29" name="28 Marcador de número de diapositiva"/>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1D2F9756-7ABB-4FF4-B057-2F64ECBCFE57}" type="slidenum">
              <a:rPr lang="es-MX" smtClean="0"/>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EF9F465-DE4F-4A62-897C-C5F8AB261B35}" type="datetimeFigureOut">
              <a:rPr lang="es-MX" smtClean="0"/>
              <a:t>05/10/2009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D2F9756-7ABB-4FF4-B057-2F64ECBCFE57}"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381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381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EF9F465-DE4F-4A62-897C-C5F8AB261B35}" type="datetimeFigureOut">
              <a:rPr lang="es-MX" smtClean="0"/>
              <a:t>05/10/2009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D2F9756-7ABB-4FF4-B057-2F64ECBCFE57}"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399032"/>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457200" y="1882808"/>
            <a:ext cx="8229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791456" y="6480048"/>
            <a:ext cx="2133600" cy="301752"/>
          </a:xfrm>
        </p:spPr>
        <p:txBody>
          <a:bodyPr/>
          <a:lstStyle/>
          <a:p>
            <a:fld id="{DEF9F465-DE4F-4A62-897C-C5F8AB261B35}" type="datetimeFigureOut">
              <a:rPr lang="es-MX" smtClean="0"/>
              <a:t>05/10/2009</a:t>
            </a:fld>
            <a:endParaRPr lang="es-MX"/>
          </a:p>
        </p:txBody>
      </p:sp>
      <p:sp>
        <p:nvSpPr>
          <p:cNvPr id="5" name="4 Marcador de pie de página"/>
          <p:cNvSpPr>
            <a:spLocks noGrp="1"/>
          </p:cNvSpPr>
          <p:nvPr>
            <p:ph type="ftr" sz="quarter" idx="11"/>
          </p:nvPr>
        </p:nvSpPr>
        <p:spPr>
          <a:xfrm>
            <a:off x="457200" y="6480969"/>
            <a:ext cx="4260056" cy="300831"/>
          </a:xfrm>
        </p:spPr>
        <p:txBody>
          <a:bodyPr/>
          <a:lstStyle/>
          <a:p>
            <a:endParaRPr lang="es-MX"/>
          </a:p>
        </p:txBody>
      </p:sp>
      <p:sp>
        <p:nvSpPr>
          <p:cNvPr id="6" name="5 Marcador de número de diapositiva"/>
          <p:cNvSpPr>
            <a:spLocks noGrp="1"/>
          </p:cNvSpPr>
          <p:nvPr>
            <p:ph type="sldNum" sz="quarter" idx="12"/>
          </p:nvPr>
        </p:nvSpPr>
        <p:spPr/>
        <p:txBody>
          <a:bodyPr/>
          <a:lstStyle/>
          <a:p>
            <a:fld id="{1D2F9756-7ABB-4FF4-B057-2F64ECBCFE57}"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1"/>
      </p:bgRef>
    </p:bg>
    <p:spTree>
      <p:nvGrpSpPr>
        <p:cNvPr id="1" name=""/>
        <p:cNvGrpSpPr/>
        <p:nvPr/>
      </p:nvGrpSpPr>
      <p:grpSpPr>
        <a:xfrm>
          <a:off x="0" y="0"/>
          <a:ext cx="0" cy="0"/>
          <a:chOff x="0" y="0"/>
          <a:chExt cx="0" cy="0"/>
        </a:xfrm>
      </p:grpSpPr>
      <p:sp>
        <p:nvSpPr>
          <p:cNvPr id="9" name="8 Triángulo rectángulo"/>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Triángulo isósceles"/>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Marcador de fecha"/>
          <p:cNvSpPr>
            <a:spLocks noGrp="1"/>
          </p:cNvSpPr>
          <p:nvPr>
            <p:ph type="dt" sz="half" idx="10"/>
          </p:nvPr>
        </p:nvSpPr>
        <p:spPr>
          <a:xfrm>
            <a:off x="6955632" y="6477000"/>
            <a:ext cx="2133600" cy="304800"/>
          </a:xfrm>
        </p:spPr>
        <p:txBody>
          <a:bodyPr/>
          <a:lstStyle/>
          <a:p>
            <a:fld id="{DEF9F465-DE4F-4A62-897C-C5F8AB261B35}" type="datetimeFigureOut">
              <a:rPr lang="es-MX" smtClean="0"/>
              <a:t>05/10/2009</a:t>
            </a:fld>
            <a:endParaRPr lang="es-MX"/>
          </a:p>
        </p:txBody>
      </p:sp>
      <p:sp>
        <p:nvSpPr>
          <p:cNvPr id="5" name="4 Marcador de pie de página"/>
          <p:cNvSpPr>
            <a:spLocks noGrp="1"/>
          </p:cNvSpPr>
          <p:nvPr>
            <p:ph type="ftr" sz="quarter" idx="11"/>
          </p:nvPr>
        </p:nvSpPr>
        <p:spPr>
          <a:xfrm>
            <a:off x="2619376" y="6480969"/>
            <a:ext cx="4260056" cy="300831"/>
          </a:xfrm>
        </p:spPr>
        <p:txBody>
          <a:bodyPr/>
          <a:lstStyle/>
          <a:p>
            <a:endParaRPr lang="es-MX"/>
          </a:p>
        </p:txBody>
      </p:sp>
      <p:sp>
        <p:nvSpPr>
          <p:cNvPr id="6" name="5 Marcador de número de diapositiva"/>
          <p:cNvSpPr>
            <a:spLocks noGrp="1"/>
          </p:cNvSpPr>
          <p:nvPr>
            <p:ph type="sldNum" sz="quarter" idx="12"/>
          </p:nvPr>
        </p:nvSpPr>
        <p:spPr>
          <a:xfrm>
            <a:off x="8451056" y="809624"/>
            <a:ext cx="502920" cy="300831"/>
          </a:xfrm>
        </p:spPr>
        <p:txBody>
          <a:bodyPr/>
          <a:lstStyle/>
          <a:p>
            <a:fld id="{1D2F9756-7ABB-4FF4-B057-2F64ECBCFE57}" type="slidenum">
              <a:rPr lang="es-MX" smtClean="0"/>
              <a:t>‹Nº›</a:t>
            </a:fld>
            <a:endParaRPr lang="es-MX"/>
          </a:p>
        </p:txBody>
      </p:sp>
      <p:cxnSp>
        <p:nvCxnSpPr>
          <p:cNvPr id="11" name="10 Conector recto"/>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Conector recto"/>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Título"/>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marL="0" algn="l">
              <a:defRPr/>
            </a:lvl1p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4791456" y="6480969"/>
            <a:ext cx="2133600" cy="301752"/>
          </a:xfrm>
        </p:spPr>
        <p:txBody>
          <a:bodyPr/>
          <a:lstStyle/>
          <a:p>
            <a:fld id="{DEF9F465-DE4F-4A62-897C-C5F8AB261B35}" type="datetimeFigureOut">
              <a:rPr lang="es-MX" smtClean="0"/>
              <a:t>05/10/2009</a:t>
            </a:fld>
            <a:endParaRPr lang="es-MX"/>
          </a:p>
        </p:txBody>
      </p:sp>
      <p:sp>
        <p:nvSpPr>
          <p:cNvPr id="6" name="5 Marcador de pie de página"/>
          <p:cNvSpPr>
            <a:spLocks noGrp="1"/>
          </p:cNvSpPr>
          <p:nvPr>
            <p:ph type="ftr" sz="quarter" idx="11"/>
          </p:nvPr>
        </p:nvSpPr>
        <p:spPr>
          <a:xfrm>
            <a:off x="457200" y="6480969"/>
            <a:ext cx="4260056" cy="301752"/>
          </a:xfrm>
        </p:spPr>
        <p:txBody>
          <a:bodyPr/>
          <a:lstStyle/>
          <a:p>
            <a:endParaRPr lang="es-MX"/>
          </a:p>
        </p:txBody>
      </p:sp>
      <p:sp>
        <p:nvSpPr>
          <p:cNvPr id="7" name="6 Marcador de número de diapositiva"/>
          <p:cNvSpPr>
            <a:spLocks noGrp="1"/>
          </p:cNvSpPr>
          <p:nvPr>
            <p:ph type="sldNum" sz="quarter" idx="12"/>
          </p:nvPr>
        </p:nvSpPr>
        <p:spPr>
          <a:xfrm>
            <a:off x="7589520" y="6480969"/>
            <a:ext cx="502920" cy="301752"/>
          </a:xfrm>
        </p:spPr>
        <p:txBody>
          <a:bodyPr/>
          <a:lstStyle/>
          <a:p>
            <a:fld id="{1D2F9756-7ABB-4FF4-B057-2F64ECBCFE57}" type="slidenum">
              <a:rPr lang="es-MX" smtClean="0"/>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a:xfrm>
            <a:off x="4791456" y="6480969"/>
            <a:ext cx="2130552" cy="301752"/>
          </a:xfrm>
        </p:spPr>
        <p:txBody>
          <a:bodyPr/>
          <a:lstStyle/>
          <a:p>
            <a:fld id="{DEF9F465-DE4F-4A62-897C-C5F8AB261B35}" type="datetimeFigureOut">
              <a:rPr lang="es-MX" smtClean="0"/>
              <a:t>05/10/2009</a:t>
            </a:fld>
            <a:endParaRPr lang="es-MX"/>
          </a:p>
        </p:txBody>
      </p:sp>
      <p:sp>
        <p:nvSpPr>
          <p:cNvPr id="8" name="7 Marcador de pie de página"/>
          <p:cNvSpPr>
            <a:spLocks noGrp="1"/>
          </p:cNvSpPr>
          <p:nvPr>
            <p:ph type="ftr" sz="quarter" idx="11"/>
          </p:nvPr>
        </p:nvSpPr>
        <p:spPr>
          <a:xfrm>
            <a:off x="457200" y="6480969"/>
            <a:ext cx="4261104" cy="301752"/>
          </a:xfrm>
        </p:spPr>
        <p:txBody>
          <a:bodyPr/>
          <a:lstStyle/>
          <a:p>
            <a:endParaRPr lang="es-MX"/>
          </a:p>
        </p:txBody>
      </p:sp>
      <p:sp>
        <p:nvSpPr>
          <p:cNvPr id="9" name="8 Marcador de número de diapositiva"/>
          <p:cNvSpPr>
            <a:spLocks noGrp="1"/>
          </p:cNvSpPr>
          <p:nvPr>
            <p:ph type="sldNum" sz="quarter" idx="12"/>
          </p:nvPr>
        </p:nvSpPr>
        <p:spPr>
          <a:xfrm>
            <a:off x="7589520" y="6483096"/>
            <a:ext cx="502920" cy="301752"/>
          </a:xfrm>
        </p:spPr>
        <p:txBody>
          <a:bodyPr/>
          <a:lstStyle>
            <a:lvl1pPr algn="ctr">
              <a:defRPr/>
            </a:lvl1pPr>
          </a:lstStyle>
          <a:p>
            <a:fld id="{1D2F9756-7ABB-4FF4-B057-2F64ECBCFE57}" type="slidenum">
              <a:rPr lang="es-MX" smtClean="0"/>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0"/>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DEF9F465-DE4F-4A62-897C-C5F8AB261B35}" type="datetimeFigureOut">
              <a:rPr lang="es-MX" smtClean="0"/>
              <a:t>05/10/2009</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1D2F9756-7ABB-4FF4-B057-2F64ECBCFE57}"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791456" y="6480969"/>
            <a:ext cx="2133600" cy="301752"/>
          </a:xfrm>
        </p:spPr>
        <p:txBody>
          <a:bodyPr/>
          <a:lstStyle/>
          <a:p>
            <a:fld id="{DEF9F465-DE4F-4A62-897C-C5F8AB261B35}" type="datetimeFigureOut">
              <a:rPr lang="es-MX" smtClean="0"/>
              <a:t>05/10/2009</a:t>
            </a:fld>
            <a:endParaRPr lang="es-MX"/>
          </a:p>
        </p:txBody>
      </p:sp>
      <p:sp>
        <p:nvSpPr>
          <p:cNvPr id="3" name="2 Marcador de pie de página"/>
          <p:cNvSpPr>
            <a:spLocks noGrp="1"/>
          </p:cNvSpPr>
          <p:nvPr>
            <p:ph type="ftr" sz="quarter" idx="11"/>
          </p:nvPr>
        </p:nvSpPr>
        <p:spPr>
          <a:xfrm>
            <a:off x="457200" y="6481890"/>
            <a:ext cx="4260056" cy="300831"/>
          </a:xfrm>
        </p:spPr>
        <p:txBody>
          <a:bodyPr/>
          <a:lstStyle/>
          <a:p>
            <a:endParaRPr lang="es-MX"/>
          </a:p>
        </p:txBody>
      </p:sp>
      <p:sp>
        <p:nvSpPr>
          <p:cNvPr id="4" name="3 Marcador de número de diapositiva"/>
          <p:cNvSpPr>
            <a:spLocks noGrp="1"/>
          </p:cNvSpPr>
          <p:nvPr>
            <p:ph type="sldNum" sz="quarter" idx="12"/>
          </p:nvPr>
        </p:nvSpPr>
        <p:spPr>
          <a:xfrm>
            <a:off x="7589520" y="6480969"/>
            <a:ext cx="502920" cy="301752"/>
          </a:xfrm>
        </p:spPr>
        <p:txBody>
          <a:bodyPr/>
          <a:lstStyle/>
          <a:p>
            <a:fld id="{1D2F9756-7ABB-4FF4-B057-2F64ECBCFE57}"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278976" y="6556248"/>
            <a:ext cx="2133600" cy="301752"/>
          </a:xfrm>
        </p:spPr>
        <p:txBody>
          <a:bodyPr/>
          <a:lstStyle>
            <a:lvl1pPr>
              <a:defRPr sz="900"/>
            </a:lvl1pPr>
          </a:lstStyle>
          <a:p>
            <a:fld id="{DEF9F465-DE4F-4A62-897C-C5F8AB261B35}" type="datetimeFigureOut">
              <a:rPr lang="es-MX" smtClean="0"/>
              <a:t>05/10/2009</a:t>
            </a:fld>
            <a:endParaRPr lang="es-MX"/>
          </a:p>
        </p:txBody>
      </p:sp>
      <p:sp>
        <p:nvSpPr>
          <p:cNvPr id="6" name="5 Marcador de pie de página"/>
          <p:cNvSpPr>
            <a:spLocks noGrp="1"/>
          </p:cNvSpPr>
          <p:nvPr>
            <p:ph type="ftr" sz="quarter" idx="11"/>
          </p:nvPr>
        </p:nvSpPr>
        <p:spPr>
          <a:xfrm>
            <a:off x="1135856" y="6556248"/>
            <a:ext cx="5143120" cy="301752"/>
          </a:xfrm>
        </p:spPr>
        <p:txBody>
          <a:bodyPr/>
          <a:lstStyle>
            <a:lvl1pPr>
              <a:defRPr sz="900"/>
            </a:lvl1pPr>
          </a:lstStyle>
          <a:p>
            <a:endParaRPr lang="es-MX"/>
          </a:p>
        </p:txBody>
      </p:sp>
      <p:sp>
        <p:nvSpPr>
          <p:cNvPr id="7" name="6 Marcador de número de diapositiva"/>
          <p:cNvSpPr>
            <a:spLocks noGrp="1"/>
          </p:cNvSpPr>
          <p:nvPr>
            <p:ph type="sldNum" sz="quarter" idx="12"/>
          </p:nvPr>
        </p:nvSpPr>
        <p:spPr>
          <a:xfrm>
            <a:off x="8410576" y="6556248"/>
            <a:ext cx="502920" cy="301752"/>
          </a:xfrm>
        </p:spPr>
        <p:txBody>
          <a:bodyPr/>
          <a:lstStyle>
            <a:lvl1pPr>
              <a:defRPr sz="900"/>
            </a:lvl1pPr>
          </a:lstStyle>
          <a:p>
            <a:fld id="{1D2F9756-7ABB-4FF4-B057-2F64ECBCFE57}" type="slidenum">
              <a:rPr lang="es-MX" smtClean="0"/>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6108192" y="6556248"/>
            <a:ext cx="2103120" cy="301752"/>
          </a:xfrm>
        </p:spPr>
        <p:txBody>
          <a:bodyPr/>
          <a:lstStyle>
            <a:lvl1pPr>
              <a:defRPr sz="900"/>
            </a:lvl1pPr>
          </a:lstStyle>
          <a:p>
            <a:fld id="{DEF9F465-DE4F-4A62-897C-C5F8AB261B35}" type="datetimeFigureOut">
              <a:rPr lang="es-MX" smtClean="0"/>
              <a:t>05/10/2009</a:t>
            </a:fld>
            <a:endParaRPr lang="es-MX"/>
          </a:p>
        </p:txBody>
      </p:sp>
      <p:sp>
        <p:nvSpPr>
          <p:cNvPr id="6" name="5 Marcador de pie de página"/>
          <p:cNvSpPr>
            <a:spLocks noGrp="1"/>
          </p:cNvSpPr>
          <p:nvPr>
            <p:ph type="ftr" sz="quarter" idx="11"/>
          </p:nvPr>
        </p:nvSpPr>
        <p:spPr>
          <a:xfrm>
            <a:off x="1170432" y="6557169"/>
            <a:ext cx="4948072" cy="301752"/>
          </a:xfrm>
        </p:spPr>
        <p:txBody>
          <a:bodyPr/>
          <a:lstStyle>
            <a:lvl1pPr>
              <a:defRPr sz="900"/>
            </a:lvl1pPr>
          </a:lstStyle>
          <a:p>
            <a:endParaRPr lang="es-MX"/>
          </a:p>
        </p:txBody>
      </p:sp>
      <p:sp>
        <p:nvSpPr>
          <p:cNvPr id="7" name="6 Marcador de número de diapositiva"/>
          <p:cNvSpPr>
            <a:spLocks noGrp="1"/>
          </p:cNvSpPr>
          <p:nvPr>
            <p:ph type="sldNum" sz="quarter" idx="12"/>
          </p:nvPr>
        </p:nvSpPr>
        <p:spPr>
          <a:xfrm>
            <a:off x="8217192" y="6556248"/>
            <a:ext cx="365760" cy="301752"/>
          </a:xfrm>
        </p:spPr>
        <p:txBody>
          <a:bodyPr/>
          <a:lstStyle>
            <a:lvl1pPr algn="ctr">
              <a:defRPr sz="900"/>
            </a:lvl1pPr>
          </a:lstStyle>
          <a:p>
            <a:fld id="{1D2F9756-7ABB-4FF4-B057-2F64ECBCFE57}" type="slidenum">
              <a:rPr lang="es-MX" smtClean="0"/>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Triángulo rectángulo"/>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Conector recto"/>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Conector recto"/>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Marcador de título"/>
          <p:cNvSpPr>
            <a:spLocks noGrp="1"/>
          </p:cNvSpPr>
          <p:nvPr>
            <p:ph type="title"/>
          </p:nvPr>
        </p:nvSpPr>
        <p:spPr>
          <a:xfrm>
            <a:off x="457200" y="267494"/>
            <a:ext cx="8229600" cy="1399032"/>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DEF9F465-DE4F-4A62-897C-C5F8AB261B35}" type="datetimeFigureOut">
              <a:rPr lang="es-MX" smtClean="0"/>
              <a:t>05/10/2009</a:t>
            </a:fld>
            <a:endParaRPr lang="es-MX"/>
          </a:p>
        </p:txBody>
      </p:sp>
      <p:sp>
        <p:nvSpPr>
          <p:cNvPr id="3" name="2 Marcador de pie de página"/>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s-MX"/>
          </a:p>
        </p:txBody>
      </p:sp>
      <p:sp>
        <p:nvSpPr>
          <p:cNvPr id="23" name="22 Marcador de número de diapositiva"/>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1D2F9756-7ABB-4FF4-B057-2F64ECBCFE57}" type="slidenum">
              <a:rPr lang="es-MX" smtClean="0"/>
              <a:t>‹Nº›</a:t>
            </a:fld>
            <a:endParaRPr lang="es-MX"/>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images.google.com.mx/imgres?imgurl=http://img.directindustry.es/images_di/photo-g/impresora-de-marcado-por-inyeccion-de-tinta-de-letras-pequenas-81361.jpg&amp;imgrefurl=http://www.directindustry.es/prod/zanasi/impresora-de-marcado-por-inyeccion-de-tinta-de-letras-pequenas-23719-81361.html&amp;usg=__8066IJoMtrlsr6Kk7sjyxKObA4o=&amp;h=884&amp;w=891&amp;sz=107&amp;hl=es&amp;start=6&amp;um=1&amp;tbnid=0A93td-6EzFqMM:&amp;tbnh=145&amp;tbnw=146&amp;prev=/images%3Fq%3Dimpresora%2Binyeccion%2Bde%2Bpuntos%26hl%3Des%26um%3D1" TargetMode="External"/><Relationship Id="rId1" Type="http://schemas.openxmlformats.org/officeDocument/2006/relationships/slideLayout" Target="../slideLayouts/slideLayout1.xml"/><Relationship Id="rId6" Type="http://schemas.openxmlformats.org/officeDocument/2006/relationships/hyperlink" Target="http://es.wikipedia.org/w/index.php?title=M%C3%A9todo_piezoel%C3%A9ctrico&amp;action=edit&amp;redlink=1" TargetMode="External"/><Relationship Id="rId5" Type="http://schemas.openxmlformats.org/officeDocument/2006/relationships/hyperlink" Target="http://es.wikipedia.org/w/index.php?title=M%C3%A9todo_t%C3%A9rmico&amp;action=edit&amp;redlink=1" TargetMode="External"/><Relationship Id="rId4" Type="http://schemas.openxmlformats.org/officeDocument/2006/relationships/hyperlink" Target="http://es.wikipedia.org/wiki/Impresora_de_inyecci%C3%B3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http://t3.gstatic.com/images?q=tbn:0A93td-6EzFqMM:http://img.directindustry.es/images_di/photo-g/impresora-de-marcado-por-inyeccion-de-tinta-de-letras-pequenas-81361.jpg">
            <a:hlinkClick r:id="rId2"/>
          </p:cNvPr>
          <p:cNvPicPr>
            <a:picLocks noChangeAspect="1" noChangeArrowheads="1"/>
          </p:cNvPicPr>
          <p:nvPr/>
        </p:nvPicPr>
        <p:blipFill>
          <a:blip r:embed="rId3"/>
          <a:srcRect/>
          <a:stretch>
            <a:fillRect/>
          </a:stretch>
        </p:blipFill>
        <p:spPr bwMode="auto">
          <a:xfrm>
            <a:off x="1428728" y="2285991"/>
            <a:ext cx="3929090" cy="3902181"/>
          </a:xfrm>
          <a:prstGeom prst="rect">
            <a:avLst/>
          </a:prstGeom>
          <a:noFill/>
        </p:spPr>
      </p:pic>
      <p:sp>
        <p:nvSpPr>
          <p:cNvPr id="2" name="1 Título"/>
          <p:cNvSpPr>
            <a:spLocks noGrp="1"/>
          </p:cNvSpPr>
          <p:nvPr>
            <p:ph type="ctrTitle"/>
          </p:nvPr>
        </p:nvSpPr>
        <p:spPr>
          <a:xfrm>
            <a:off x="714348" y="142853"/>
            <a:ext cx="8001056" cy="857256"/>
          </a:xfrm>
        </p:spPr>
        <p:txBody>
          <a:bodyPr/>
          <a:lstStyle/>
          <a:p>
            <a:pPr algn="ctr"/>
            <a:r>
              <a:rPr lang="es-MX" dirty="0" smtClean="0"/>
              <a:t>Inyección de puntos</a:t>
            </a:r>
            <a:endParaRPr lang="es-MX" dirty="0"/>
          </a:p>
        </p:txBody>
      </p:sp>
      <p:sp>
        <p:nvSpPr>
          <p:cNvPr id="3" name="2 Subtítulo"/>
          <p:cNvSpPr>
            <a:spLocks noGrp="1"/>
          </p:cNvSpPr>
          <p:nvPr>
            <p:ph type="subTitle" idx="1"/>
          </p:nvPr>
        </p:nvSpPr>
        <p:spPr>
          <a:xfrm>
            <a:off x="0" y="928670"/>
            <a:ext cx="9144000" cy="5786478"/>
          </a:xfrm>
        </p:spPr>
        <p:txBody>
          <a:bodyPr>
            <a:noAutofit/>
          </a:bodyPr>
          <a:lstStyle/>
          <a:p>
            <a:r>
              <a:rPr lang="es-MX" sz="1400" b="1" dirty="0" smtClean="0">
                <a:solidFill>
                  <a:srgbClr val="FF0000"/>
                </a:solidFill>
              </a:rPr>
              <a:t>Las </a:t>
            </a:r>
            <a:r>
              <a:rPr lang="es-MX" sz="1400" b="1" dirty="0" smtClean="0">
                <a:solidFill>
                  <a:srgbClr val="FF0000"/>
                </a:solidFill>
                <a:hlinkClick r:id="rId4" tooltip="Impresora de inyección"/>
              </a:rPr>
              <a:t>impresoras de inyección de tinta</a:t>
            </a:r>
            <a:r>
              <a:rPr lang="es-MX" sz="1400" b="1" dirty="0" smtClean="0">
                <a:solidFill>
                  <a:srgbClr val="FF0000"/>
                </a:solidFill>
              </a:rPr>
              <a:t> (</a:t>
            </a:r>
            <a:r>
              <a:rPr lang="es-MX" sz="1400" b="1" i="1" dirty="0" err="1" smtClean="0">
                <a:solidFill>
                  <a:srgbClr val="FF0000"/>
                </a:solidFill>
              </a:rPr>
              <a:t>Ink</a:t>
            </a:r>
            <a:r>
              <a:rPr lang="es-MX" sz="1400" b="1" i="1" dirty="0" smtClean="0">
                <a:solidFill>
                  <a:srgbClr val="FF0000"/>
                </a:solidFill>
              </a:rPr>
              <a:t> Jet</a:t>
            </a:r>
            <a:r>
              <a:rPr lang="es-MX" sz="1400" b="1" dirty="0" smtClean="0">
                <a:solidFill>
                  <a:srgbClr val="FF0000"/>
                </a:solidFill>
              </a:rPr>
              <a:t>) rocían hacia el medio cantidades muy pequeñas de tinta, usualmente unos </a:t>
            </a:r>
            <a:r>
              <a:rPr lang="es-MX" sz="1400" b="1" dirty="0" err="1" smtClean="0">
                <a:solidFill>
                  <a:srgbClr val="FF0000"/>
                </a:solidFill>
              </a:rPr>
              <a:t>picolitros</a:t>
            </a:r>
            <a:r>
              <a:rPr lang="es-MX" sz="1400" b="1" dirty="0" smtClean="0">
                <a:solidFill>
                  <a:srgbClr val="FF0000"/>
                </a:solidFill>
              </a:rPr>
              <a:t>. Para aplicaciones de color incluyendo impresión de fotos, los métodos de chorro de tinta son los dominantes, ya que las impresoras de alta calidad son poco costosas de producir. Virtualmente todas las impresoras de inyección son dispositivos a color; algunas, conocidas como impresoras fotográficas, incluyen pigmentos extra para una mejor reproducción de la gama de colores necesaria para la impresión de fotografías de alta calidad (y son adicionalmente capaces de imprimir en papel fotográfico, en contraposición al papel normal de oficina).</a:t>
            </a:r>
          </a:p>
          <a:p>
            <a:r>
              <a:rPr lang="es-MX" sz="1400" b="1" dirty="0" smtClean="0">
                <a:solidFill>
                  <a:srgbClr val="FF0000"/>
                </a:solidFill>
              </a:rPr>
              <a:t>Las impresoras de inyección de tinta consisten en inyectores que producen burbujas muy pequeñas de tinta que se convierten en pequeñísimas gotitas de tinta. Los puntos formados son el tamaño de los pequeños </a:t>
            </a:r>
            <a:r>
              <a:rPr lang="es-MX" sz="1400" b="1" dirty="0" err="1" smtClean="0">
                <a:solidFill>
                  <a:srgbClr val="FF0000"/>
                </a:solidFill>
              </a:rPr>
              <a:t>pixels</a:t>
            </a:r>
            <a:r>
              <a:rPr lang="es-MX" sz="1400" b="1" dirty="0" smtClean="0">
                <a:solidFill>
                  <a:srgbClr val="FF0000"/>
                </a:solidFill>
              </a:rPr>
              <a:t>. Las impresoras de inyección pueden imprimir textos y gráficos de alta calidad de manera casi silenciosa.</a:t>
            </a:r>
          </a:p>
          <a:p>
            <a:r>
              <a:rPr lang="es-MX" sz="1400" b="1" dirty="0" smtClean="0">
                <a:solidFill>
                  <a:srgbClr val="FF0000"/>
                </a:solidFill>
              </a:rPr>
              <a:t>Existen dos métodos para inyectar la tinta:</a:t>
            </a:r>
          </a:p>
          <a:p>
            <a:r>
              <a:rPr lang="es-MX" sz="1400" b="1" dirty="0" smtClean="0">
                <a:solidFill>
                  <a:srgbClr val="FF0000"/>
                </a:solidFill>
                <a:hlinkClick r:id="rId5" tooltip="Método térmico (aún no redactado)"/>
              </a:rPr>
              <a:t>Método térmico</a:t>
            </a:r>
            <a:r>
              <a:rPr lang="es-MX" sz="1400" b="1" dirty="0" smtClean="0">
                <a:solidFill>
                  <a:srgbClr val="FF0000"/>
                </a:solidFill>
              </a:rPr>
              <a:t>. Un impulso eléctrico produce un aumento de temperatura (aprox. 480ºC durante microsegundos) que hace hervir una pequeña cantidad de tinta dentro de una cámara formando una burbuja de vapor que fuerza su salida por los inyectores. Al salir al exterior, este vapor se condensa y forma una minúscula gota de tinta sobre el papel. Después, el vacío resultante arrastra nueva tinta hacia la cámara. Este método tiene el inconveniente de limitar en gran medida la vida de los inyectores, es por eso que estos inyectores se encuentran en los cartuchos de tinta. </a:t>
            </a:r>
          </a:p>
          <a:p>
            <a:r>
              <a:rPr lang="es-MX" sz="1400" b="1" dirty="0" smtClean="0">
                <a:solidFill>
                  <a:srgbClr val="FF0000"/>
                </a:solidFill>
                <a:hlinkClick r:id="rId6" tooltip="Método piezoeléctrico (aún no redactado)"/>
              </a:rPr>
              <a:t>Método piezoeléctrico</a:t>
            </a:r>
            <a:r>
              <a:rPr lang="es-MX" sz="1400" b="1" dirty="0" smtClean="0">
                <a:solidFill>
                  <a:srgbClr val="FF0000"/>
                </a:solidFill>
              </a:rPr>
              <a:t>. Cada inyector está formado por un elemento piezoeléctrico que, al recibir un impulso eléctrico, cambia de forma aumentando bruscamente la presión en el interior del cabezal provocando la inyección de una partícula de tinta. Su ciclo de inyección es más rápido que el térmico. </a:t>
            </a:r>
          </a:p>
          <a:p>
            <a:r>
              <a:rPr lang="es-MX" sz="1400" b="1" dirty="0" smtClean="0">
                <a:solidFill>
                  <a:srgbClr val="FF0000"/>
                </a:solidFill>
              </a:rPr>
              <a:t>Las impresoras de inyección tienen un coste inicial mucho menor que las impresoras láser, pero tienen un coste por copia mucho mayor, ya que la tinta necesita ser repuesta frecuentemente. Las impresoras de inyección son también más lentas que las impresoras láser, además de tener la desventaja de dejar secar las páginas antes de poder ser manipuladas agresivamente; la manipulación prematura puede causar que la tinta (que esta adherida a la página en forma liquida) se mueva.</a:t>
            </a:r>
          </a:p>
          <a:p>
            <a:endParaRPr lang="es-MX" sz="14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to="" calcmode="lin" valueType="num">
                                      <p:cBhvr>
                                        <p:cTn id="12" dur="1" fill="hold"/>
                                        <p:tgtEl>
                                          <p:spTgt spid="3">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to="" calcmode="lin" valueType="num">
                                      <p:cBhvr>
                                        <p:cTn id="17" dur="1" fill="hold"/>
                                        <p:tgtEl>
                                          <p:spTgt spid="3">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to="" calcmode="lin" valueType="num">
                                      <p:cBhvr>
                                        <p:cTn id="22" dur="1" fill="hold"/>
                                        <p:tgtEl>
                                          <p:spTgt spid="3">
                                            <p:txEl>
                                              <p:pRg st="2" end="2"/>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to="" calcmode="lin" valueType="num">
                                      <p:cBhvr>
                                        <p:cTn id="27" dur="1" fill="hold"/>
                                        <p:tgtEl>
                                          <p:spTgt spid="3">
                                            <p:txEl>
                                              <p:pRg st="3" end="3"/>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 to="" calcmode="lin" valueType="num">
                                      <p:cBhvr>
                                        <p:cTn id="32" dur="1" fill="hold"/>
                                        <p:tgtEl>
                                          <p:spTgt spid="3">
                                            <p:txEl>
                                              <p:pRg st="4" end="4"/>
                                            </p:txEl>
                                          </p:spTgt>
                                        </p:tgtEl>
                                        <p:attrNameLst>
                                          <p:attrName/>
                                        </p:attrNameLst>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to="" calcmode="lin" valueType="num">
                                      <p:cBhvr>
                                        <p:cTn id="37" dur="1" fill="hold"/>
                                        <p:tgtEl>
                                          <p:spTgt spid="3">
                                            <p:txEl>
                                              <p:pRg st="5" end="5"/>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ío">
  <a:themeElements>
    <a:clrScheme name="Brío">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Brí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Brí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3</TotalTime>
  <Words>419</Words>
  <Application>Microsoft Office PowerPoint</Application>
  <PresentationFormat>Presentación en pantalla (4:3)</PresentationFormat>
  <Paragraphs>7</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Brío</vt:lpstr>
      <vt:lpstr>Inyección de puntos</vt:lpstr>
    </vt:vector>
  </TitlesOfParts>
  <Company>user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Inyección de puntos</dc:title>
  <dc:creator>user</dc:creator>
  <cp:lastModifiedBy>user</cp:lastModifiedBy>
  <cp:revision>1</cp:revision>
  <dcterms:created xsi:type="dcterms:W3CDTF">2009-10-05T21:35:57Z</dcterms:created>
  <dcterms:modified xsi:type="dcterms:W3CDTF">2009-10-05T21:39:47Z</dcterms:modified>
</cp:coreProperties>
</file>