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DAEB8D-B625-4C58-B63D-11BD60D259CE}" type="datetimeFigureOut">
              <a:rPr lang="es-ES" smtClean="0"/>
              <a:t>01/01/2006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F14618-526E-4100-9D6F-61FB34A9D518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Radiofrecuencia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es.wikipedia.org/wiki/Personal_area_network" TargetMode="External"/><Relationship Id="rId2" Type="http://schemas.openxmlformats.org/officeDocument/2006/relationships/hyperlink" Target="http://images.google.com.mx/imgres?imgurl=http://ipglobal.es/images/bluetooth.jpg&amp;imgrefurl=http://ipglobal.es/seccion.php%3Fm%3D3%26s%3D20&amp;usg=__ptEzTao8VLFEf7WYyhsOBL14yiQ=&amp;h=312&amp;w=300&amp;sz=14&amp;hl=es&amp;start=4&amp;um=1&amp;tbnid=Asq0luJ0a9c-_M:&amp;tbnh=117&amp;tbnw=113&amp;prev=/images%3Fq%3DBLUETOOTH%26gbv%3D2%26hl%3Des%26sa%3DN%26um%3D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Idioma_ingl%C3%A9s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images.google.com.mx/imgres?imgurl=http://1.bp.blogspot.com/_7XnT5o4pUg0/R8lG0j7fMQI/AAAAAAAAAdY/32Xfq_M5vs0/s400/Bluetooth%2BHack.gif&amp;imgrefurl=http://www.atp.com.ar/imppost.asp%3FID%3D107826&amp;usg=__LAk9VTJTnItNmH0u0shSpAePqys=&amp;h=300&amp;w=300&amp;sz=33&amp;hl=es&amp;start=2&amp;um=1&amp;tbnid=G9FyrSblrorgEM:&amp;tbnh=116&amp;tbnw=116&amp;prev=/images%3Fq%3DBLUETOOTH%26gbv%3D2%26hl%3Des%26sa%3DN%26um%3D1" TargetMode="External"/><Relationship Id="rId9" Type="http://schemas.openxmlformats.org/officeDocument/2006/relationships/hyperlink" Target="http://es.wikipedia.org/wiki/Banda_I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http://t0.gstatic.com/images?q=tbn:Asq0luJ0a9c-_M:http://ipglobal.es/images/bluetooth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662554">
            <a:off x="695412" y="4183007"/>
            <a:ext cx="2364849" cy="24485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914" name="Picture 2" descr="http://t2.gstatic.com/images?q=tbn:G9FyrSblrorgEM:http://1.bp.blogspot.com/_7XnT5o4pUg0/R8lG0j7fMQI/AAAAAAAAAdY/32Xfq_M5vs0/s400/Bluetooth%2BHack.gif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8837617">
            <a:off x="6622264" y="616579"/>
            <a:ext cx="2389454" cy="238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285860"/>
          </a:xfrm>
        </p:spPr>
        <p:txBody>
          <a:bodyPr/>
          <a:lstStyle/>
          <a:p>
            <a:pPr algn="ctr"/>
            <a:r>
              <a:rPr lang="es-ES" dirty="0" smtClean="0"/>
              <a:t>BLUETOOHT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2071678"/>
            <a:ext cx="7854696" cy="4071966"/>
          </a:xfrm>
        </p:spPr>
        <p:txBody>
          <a:bodyPr>
            <a:normAutofit fontScale="92500"/>
          </a:bodyPr>
          <a:lstStyle/>
          <a:p>
            <a:r>
              <a:rPr lang="es-ES" b="1" dirty="0" smtClean="0">
                <a:latin typeface="Baskerville Old Face" pitchFamily="18" charset="0"/>
              </a:rPr>
              <a:t>Bluetooth, (en </a:t>
            </a:r>
            <a:r>
              <a:rPr lang="es-ES" b="1" dirty="0" smtClean="0">
                <a:latin typeface="Baskerville Old Face" pitchFamily="18" charset="0"/>
                <a:hlinkClick r:id="rId6" action="ppaction://hlinkfile" tooltip="Idioma inglés"/>
              </a:rPr>
              <a:t>inglés</a:t>
            </a:r>
            <a:r>
              <a:rPr lang="es-ES" b="1" dirty="0" smtClean="0">
                <a:latin typeface="Baskerville Old Face" pitchFamily="18" charset="0"/>
              </a:rPr>
              <a:t>: diente azul) es una especificación industrial para </a:t>
            </a:r>
            <a:r>
              <a:rPr lang="es-ES" b="1" dirty="0" smtClean="0">
                <a:latin typeface="Baskerville Old Face" pitchFamily="18" charset="0"/>
                <a:hlinkClick r:id="rId7" action="ppaction://hlinkfile" tooltip="Personal area network"/>
              </a:rPr>
              <a:t>Redes Inalámbricas de Área Personal (</a:t>
            </a:r>
            <a:r>
              <a:rPr lang="es-ES" b="1" dirty="0" err="1" smtClean="0">
                <a:latin typeface="Baskerville Old Face" pitchFamily="18" charset="0"/>
                <a:hlinkClick r:id="rId7" action="ppaction://hlinkfile" tooltip="Personal area network"/>
              </a:rPr>
              <a:t>WPANs</a:t>
            </a:r>
            <a:r>
              <a:rPr lang="es-ES" b="1" dirty="0" smtClean="0">
                <a:latin typeface="Baskerville Old Face" pitchFamily="18" charset="0"/>
                <a:hlinkClick r:id="rId7" action="ppaction://hlinkfile" tooltip="Personal area network"/>
              </a:rPr>
              <a:t>)</a:t>
            </a:r>
            <a:r>
              <a:rPr lang="es-ES" b="1" dirty="0" smtClean="0">
                <a:latin typeface="Baskerville Old Face" pitchFamily="18" charset="0"/>
              </a:rPr>
              <a:t> que posibilita la transmisión de voz y datos entre diferentes dispositivos mediante un enlace por </a:t>
            </a:r>
            <a:r>
              <a:rPr lang="es-ES" b="1" dirty="0" smtClean="0">
                <a:latin typeface="Baskerville Old Face" pitchFamily="18" charset="0"/>
                <a:hlinkClick r:id="rId8" action="ppaction://hlinkfile" tooltip="Radiofrecuencia"/>
              </a:rPr>
              <a:t>radiofrecuencia</a:t>
            </a:r>
            <a:r>
              <a:rPr lang="es-ES" b="1" dirty="0" smtClean="0">
                <a:latin typeface="Baskerville Old Face" pitchFamily="18" charset="0"/>
              </a:rPr>
              <a:t> en la </a:t>
            </a:r>
            <a:r>
              <a:rPr lang="es-ES" b="1" dirty="0" smtClean="0">
                <a:latin typeface="Baskerville Old Face" pitchFamily="18" charset="0"/>
                <a:hlinkClick r:id="rId9" action="ppaction://hlinkfile" tooltip="Banda ISM"/>
              </a:rPr>
              <a:t>banda ISM</a:t>
            </a:r>
            <a:r>
              <a:rPr lang="es-ES" b="1" dirty="0" smtClean="0">
                <a:latin typeface="Baskerville Old Face" pitchFamily="18" charset="0"/>
              </a:rPr>
              <a:t> de los 2,4 </a:t>
            </a:r>
            <a:r>
              <a:rPr lang="es-ES" b="1" dirty="0" err="1" smtClean="0">
                <a:latin typeface="Baskerville Old Face" pitchFamily="18" charset="0"/>
              </a:rPr>
              <a:t>GHz.</a:t>
            </a:r>
            <a:r>
              <a:rPr lang="es-ES" b="1" dirty="0" smtClean="0">
                <a:latin typeface="Baskerville Old Face" pitchFamily="18" charset="0"/>
              </a:rPr>
              <a:t> Los principales objetivos que se pretenden conseguir con esta norma son:</a:t>
            </a:r>
          </a:p>
          <a:p>
            <a:r>
              <a:rPr lang="es-ES" b="1" dirty="0" smtClean="0">
                <a:latin typeface="Baskerville Old Face" pitchFamily="18" charset="0"/>
              </a:rPr>
              <a:t>Facilitar </a:t>
            </a:r>
            <a:r>
              <a:rPr lang="es-ES" b="1" dirty="0" smtClean="0">
                <a:solidFill>
                  <a:schemeClr val="bg1"/>
                </a:solidFill>
                <a:latin typeface="Baskerville Old Face" pitchFamily="18" charset="0"/>
              </a:rPr>
              <a:t>las comunicaciones entre equipos móviles y fijos.</a:t>
            </a:r>
          </a:p>
          <a:p>
            <a:r>
              <a:rPr lang="es-ES" b="1" dirty="0" smtClean="0">
                <a:solidFill>
                  <a:schemeClr val="bg1"/>
                </a:solidFill>
                <a:latin typeface="Baskerville Old Face" pitchFamily="18" charset="0"/>
              </a:rPr>
              <a:t>Eliminar cables y conectores entre éstos.</a:t>
            </a:r>
          </a:p>
          <a:p>
            <a:r>
              <a:rPr lang="es-E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Ofrecer la posibili</a:t>
            </a:r>
            <a:r>
              <a:rPr lang="es-ES" b="1" dirty="0" smtClean="0">
                <a:solidFill>
                  <a:schemeClr val="bg1"/>
                </a:solidFill>
                <a:latin typeface="Baskerville Old Face" pitchFamily="18" charset="0"/>
              </a:rPr>
              <a:t>d</a:t>
            </a:r>
            <a:r>
              <a:rPr lang="es-ES" b="1" dirty="0" smtClean="0">
                <a:latin typeface="Baskerville Old Face" pitchFamily="18" charset="0"/>
              </a:rPr>
              <a:t>ad</a:t>
            </a:r>
            <a:r>
              <a:rPr lang="es-E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skerville Old Face" pitchFamily="18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Baskerville Old Face" pitchFamily="18" charset="0"/>
              </a:rPr>
              <a:t>de crear pequeñas redes inalámbricas y </a:t>
            </a:r>
            <a:r>
              <a:rPr lang="es-ES" b="1" dirty="0" smtClean="0">
                <a:latin typeface="Baskerville Old Face" pitchFamily="18" charset="0"/>
              </a:rPr>
              <a:t>facilitar la sincronización </a:t>
            </a:r>
            <a:r>
              <a:rPr lang="es-ES" b="1" dirty="0" smtClean="0">
                <a:solidFill>
                  <a:schemeClr val="bg1"/>
                </a:solidFill>
                <a:latin typeface="Baskerville Old Face" pitchFamily="18" charset="0"/>
              </a:rPr>
              <a:t>de datos entre equipos personales.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94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BLUETOOHT</vt:lpstr>
    </vt:vector>
  </TitlesOfParts>
  <Company>monarca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SERVIDOR SERVER</dc:title>
  <dc:creator>monarca</dc:creator>
  <cp:lastModifiedBy>monarca</cp:lastModifiedBy>
  <cp:revision>2</cp:revision>
  <dcterms:created xsi:type="dcterms:W3CDTF">2006-01-01T12:40:42Z</dcterms:created>
  <dcterms:modified xsi:type="dcterms:W3CDTF">2006-01-01T12:53:46Z</dcterms:modified>
</cp:coreProperties>
</file>