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DED3A6-41BB-4C56-B47C-73A562D0D291}" type="datetimeFigureOut">
              <a:rPr lang="es-ES_tradnl" smtClean="0"/>
              <a:pPr/>
              <a:t>01/10/2009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359598-74DC-4719-9C2B-E930A4D0AD8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/>
          <a:lstStyle/>
          <a:p>
            <a:r>
              <a:rPr lang="es-ES_tradnl" dirty="0" smtClean="0"/>
              <a:t>Dispositivos de comunicación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6400800" cy="1752600"/>
          </a:xfrm>
        </p:spPr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Son periféricos necesarios para lograr que nodos y demás elementos   logren una comunicación</a:t>
            </a:r>
            <a:r>
              <a:rPr lang="es-ES_tradnl" dirty="0"/>
              <a:t>.</a:t>
            </a:r>
          </a:p>
        </p:txBody>
      </p:sp>
      <p:pic>
        <p:nvPicPr>
          <p:cNvPr id="6" name="5 Imagen" descr="dispocitivos de comunicac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000504"/>
            <a:ext cx="8439150" cy="2143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6600" dirty="0" smtClean="0"/>
              <a:t>server</a:t>
            </a:r>
            <a:endParaRPr lang="es-ES_tradnl" sz="6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1828800"/>
          </a:xfrm>
        </p:spPr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Dedicado a servir, brindar, y proporcionar información como respuesta a solicitudes externas.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http://www.construnario.es/diccionario/fotos/27020_f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714752"/>
            <a:ext cx="2733675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6600" dirty="0" smtClean="0"/>
              <a:t>Modem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Dispositivo que convierte señales digitales provenientes de un puerto serial de una computadora, en señales análogas las cuales viajan sin dificultad atreves de líneas telefónicas.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 descr="http://www.um.es/prinum/uploaded/img/actividad/sensorInalambrico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571876"/>
            <a:ext cx="3209925" cy="3076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Tarjeta </a:t>
            </a:r>
            <a:r>
              <a:rPr lang="es-ES_tradnl" sz="6600" dirty="0" smtClean="0"/>
              <a:t>de</a:t>
            </a:r>
            <a:r>
              <a:rPr lang="es-ES_tradnl" dirty="0" smtClean="0"/>
              <a:t> red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Adaptador electrónico que permite conectar a  un cable de red a un equipo de microcomputadora o periférico. 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http://ec.kalipedia.com/kalipediamedia/ingenieria/media/200708/21/informatica/20070821klpinginf_11.Ees.S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214686"/>
            <a:ext cx="5286375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7200" dirty="0" smtClean="0"/>
              <a:t>hubs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1971676"/>
          </a:xfrm>
        </p:spPr>
        <p:txBody>
          <a:bodyPr>
            <a:normAutofit lnSpcReduction="10000"/>
          </a:bodyPr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Elemento electrónico de una red muy básica que permiten la interconexión de varias computadoras o recursos para formar una red.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ordenadores-y-portatiles.com/images/usb-hu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1475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104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Solsticio</vt:lpstr>
      <vt:lpstr>Dispositivos de comunicación</vt:lpstr>
      <vt:lpstr>server</vt:lpstr>
      <vt:lpstr>Modem</vt:lpstr>
      <vt:lpstr>Tarjeta de red</vt:lpstr>
      <vt:lpstr>hubs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comunicación</dc:title>
  <dc:creator>WinuE</dc:creator>
  <cp:lastModifiedBy>ALEX</cp:lastModifiedBy>
  <cp:revision>6</cp:revision>
  <dcterms:created xsi:type="dcterms:W3CDTF">2009-09-30T05:10:58Z</dcterms:created>
  <dcterms:modified xsi:type="dcterms:W3CDTF">2009-10-01T13:24:04Z</dcterms:modified>
</cp:coreProperties>
</file>