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F5609A-D30F-4ED8-8F5A-1989FBBC924A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385366-3D72-402D-B401-45316029595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00364" y="571480"/>
            <a:ext cx="4857784" cy="1041397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“ENTRADA”</a:t>
            </a:r>
            <a:endParaRPr lang="es-E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43240" y="1714488"/>
            <a:ext cx="4814878" cy="4714908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 </a:t>
            </a:r>
          </a:p>
          <a:p>
            <a:pPr algn="ctr"/>
            <a:r>
              <a:rPr lang="es-ES" sz="4000" dirty="0" smtClean="0"/>
              <a:t>**TECLADO </a:t>
            </a:r>
          </a:p>
          <a:p>
            <a:pPr algn="ctr"/>
            <a:r>
              <a:rPr lang="es-ES" sz="4000" dirty="0" smtClean="0"/>
              <a:t>**MOUSE</a:t>
            </a:r>
          </a:p>
          <a:p>
            <a:pPr algn="ctr"/>
            <a:endParaRPr lang="es-ES" sz="4000" dirty="0" smtClean="0"/>
          </a:p>
          <a:p>
            <a:pPr algn="ctr"/>
            <a:r>
              <a:rPr lang="es-ES" sz="4000" dirty="0" smtClean="0"/>
              <a:t>**ESCANER</a:t>
            </a:r>
          </a:p>
          <a:p>
            <a:pPr algn="ctr"/>
            <a:r>
              <a:rPr lang="es-ES" sz="4000" dirty="0" smtClean="0"/>
              <a:t>**MICROFONO</a:t>
            </a:r>
            <a:endParaRPr lang="es-ES" sz="4000" dirty="0"/>
          </a:p>
        </p:txBody>
      </p:sp>
      <p:pic>
        <p:nvPicPr>
          <p:cNvPr id="13314" name="Picture 2" descr="http://bp2.blogger.com/_EIvCndhMnAM/RuA2GSXDCUI/AAAAAAAAACo/fwQEd9UFuh4/s400/teclado+animad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71480"/>
            <a:ext cx="2028825" cy="1933575"/>
          </a:xfrm>
          <a:prstGeom prst="rect">
            <a:avLst/>
          </a:prstGeom>
          <a:noFill/>
        </p:spPr>
      </p:pic>
      <p:pic>
        <p:nvPicPr>
          <p:cNvPr id="13316" name="Picture 4" descr="http://tecnomagazine.net/images/diamante-mo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857628"/>
            <a:ext cx="1560640" cy="1338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12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“ENTRADA”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“ENTRADA”</dc:title>
  <dc:creator>Click</dc:creator>
  <cp:lastModifiedBy>Click</cp:lastModifiedBy>
  <cp:revision>1</cp:revision>
  <dcterms:created xsi:type="dcterms:W3CDTF">2009-10-22T21:47:50Z</dcterms:created>
  <dcterms:modified xsi:type="dcterms:W3CDTF">2009-10-22T21:53:07Z</dcterms:modified>
</cp:coreProperties>
</file>