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588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5A295C6-44A2-40A7-A334-89CC55C29364}" type="datetimeFigureOut">
              <a:rPr lang="es-ES_tradnl" smtClean="0"/>
              <a:pPr/>
              <a:t>30/09/2009</a:t>
            </a:fld>
            <a:endParaRPr lang="es-ES_tradn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_tradn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A547D3F-5764-4BC4-9C33-7C612F2F9F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95C6-44A2-40A7-A334-89CC55C29364}" type="datetimeFigureOut">
              <a:rPr lang="es-ES_tradnl" smtClean="0"/>
              <a:pPr/>
              <a:t>30/09/2009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47D3F-5764-4BC4-9C33-7C612F2F9F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95C6-44A2-40A7-A334-89CC55C29364}" type="datetimeFigureOut">
              <a:rPr lang="es-ES_tradnl" smtClean="0"/>
              <a:pPr/>
              <a:t>30/09/2009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47D3F-5764-4BC4-9C33-7C612F2F9F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5A295C6-44A2-40A7-A334-89CC55C29364}" type="datetimeFigureOut">
              <a:rPr lang="es-ES_tradnl" smtClean="0"/>
              <a:pPr/>
              <a:t>30/09/2009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47D3F-5764-4BC4-9C33-7C612F2F9F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5A295C6-44A2-40A7-A334-89CC55C29364}" type="datetimeFigureOut">
              <a:rPr lang="es-ES_tradnl" smtClean="0"/>
              <a:pPr/>
              <a:t>30/09/2009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A547D3F-5764-4BC4-9C33-7C612F2F9F09}" type="slidenum">
              <a:rPr lang="es-ES_tradnl" smtClean="0"/>
              <a:pPr/>
              <a:t>‹Nº›</a:t>
            </a:fld>
            <a:endParaRPr lang="es-ES_tradnl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5A295C6-44A2-40A7-A334-89CC55C29364}" type="datetimeFigureOut">
              <a:rPr lang="es-ES_tradnl" smtClean="0"/>
              <a:pPr/>
              <a:t>30/09/2009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A547D3F-5764-4BC4-9C33-7C612F2F9F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5A295C6-44A2-40A7-A334-89CC55C29364}" type="datetimeFigureOut">
              <a:rPr lang="es-ES_tradnl" smtClean="0"/>
              <a:pPr/>
              <a:t>30/09/2009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A547D3F-5764-4BC4-9C33-7C612F2F9F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95C6-44A2-40A7-A334-89CC55C29364}" type="datetimeFigureOut">
              <a:rPr lang="es-ES_tradnl" smtClean="0"/>
              <a:pPr/>
              <a:t>30/09/2009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47D3F-5764-4BC4-9C33-7C612F2F9F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5A295C6-44A2-40A7-A334-89CC55C29364}" type="datetimeFigureOut">
              <a:rPr lang="es-ES_tradnl" smtClean="0"/>
              <a:pPr/>
              <a:t>30/09/2009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A547D3F-5764-4BC4-9C33-7C612F2F9F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5A295C6-44A2-40A7-A334-89CC55C29364}" type="datetimeFigureOut">
              <a:rPr lang="es-ES_tradnl" smtClean="0"/>
              <a:pPr/>
              <a:t>30/09/2009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A547D3F-5764-4BC4-9C33-7C612F2F9F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5A295C6-44A2-40A7-A334-89CC55C29364}" type="datetimeFigureOut">
              <a:rPr lang="es-ES_tradnl" smtClean="0"/>
              <a:pPr/>
              <a:t>30/09/2009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A547D3F-5764-4BC4-9C33-7C612F2F9F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5A295C6-44A2-40A7-A334-89CC55C29364}" type="datetimeFigureOut">
              <a:rPr lang="es-ES_tradnl" smtClean="0"/>
              <a:pPr/>
              <a:t>30/09/2009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A547D3F-5764-4BC4-9C33-7C612F2F9F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00034" y="0"/>
            <a:ext cx="8062912" cy="1470025"/>
          </a:xfrm>
        </p:spPr>
        <p:txBody>
          <a:bodyPr/>
          <a:lstStyle/>
          <a:p>
            <a:r>
              <a:rPr lang="es-ES_tradnl" dirty="0" smtClean="0">
                <a:solidFill>
                  <a:schemeClr val="tx1">
                    <a:lumMod val="85000"/>
                  </a:schemeClr>
                </a:solidFill>
              </a:rPr>
              <a:t>MIGUEL SERRANO ALONSO</a:t>
            </a:r>
            <a:endParaRPr lang="es-ES_tradnl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1571612"/>
            <a:ext cx="8062912" cy="5286388"/>
          </a:xfrm>
        </p:spPr>
        <p:txBody>
          <a:bodyPr>
            <a:normAutofit lnSpcReduction="10000"/>
          </a:bodyPr>
          <a:lstStyle/>
          <a:p>
            <a:pPr algn="ctr"/>
            <a:r>
              <a:rPr lang="es-ES_tradnl" sz="4000" b="1" i="1" dirty="0" smtClean="0">
                <a:solidFill>
                  <a:schemeClr val="tx1">
                    <a:lumMod val="85000"/>
                  </a:schemeClr>
                </a:solidFill>
              </a:rPr>
              <a:t>DISPOSITIVOS DE COMUNICACION</a:t>
            </a:r>
          </a:p>
          <a:p>
            <a:pPr algn="ctr"/>
            <a:endParaRPr lang="es-ES_tradnl" sz="4000" b="1" i="1" dirty="0" smtClean="0">
              <a:solidFill>
                <a:schemeClr val="tx1">
                  <a:lumMod val="85000"/>
                </a:schemeClr>
              </a:solidFill>
            </a:endParaRPr>
          </a:p>
          <a:p>
            <a:pPr algn="ctr"/>
            <a:r>
              <a:rPr lang="es-ES_tradnl" sz="4000" b="1" i="1" dirty="0" smtClean="0">
                <a:solidFill>
                  <a:schemeClr val="tx1">
                    <a:lumMod val="85000"/>
                  </a:schemeClr>
                </a:solidFill>
              </a:rPr>
              <a:t>GRUPO 302</a:t>
            </a:r>
            <a:endParaRPr lang="es-ES_tradnl" sz="4000" b="1" i="1" dirty="0">
              <a:solidFill>
                <a:schemeClr val="tx1">
                  <a:lumMod val="85000"/>
                </a:schemeClr>
              </a:solidFill>
            </a:endParaRPr>
          </a:p>
          <a:p>
            <a:pPr algn="ctr"/>
            <a:endParaRPr lang="es-ES_tradnl" b="1" i="1" dirty="0" smtClean="0">
              <a:solidFill>
                <a:schemeClr val="tx1">
                  <a:lumMod val="85000"/>
                </a:schemeClr>
              </a:solidFill>
            </a:endParaRPr>
          </a:p>
          <a:p>
            <a:pPr algn="ctr"/>
            <a:r>
              <a:rPr lang="es-ES_tradnl" sz="4000" b="1" i="1" dirty="0" smtClean="0">
                <a:solidFill>
                  <a:schemeClr val="tx1">
                    <a:lumMod val="85000"/>
                  </a:schemeClr>
                </a:solidFill>
              </a:rPr>
              <a:t>OPERAR PREESERVAR</a:t>
            </a:r>
          </a:p>
          <a:p>
            <a:pPr algn="ctr"/>
            <a:r>
              <a:rPr lang="es-ES_tradnl" sz="4000" b="1" i="1" dirty="0" smtClean="0">
                <a:solidFill>
                  <a:schemeClr val="tx1">
                    <a:lumMod val="85000"/>
                  </a:schemeClr>
                </a:solidFill>
              </a:rPr>
              <a:t> HERRAMIENTAS</a:t>
            </a:r>
          </a:p>
          <a:p>
            <a:pPr algn="ctr"/>
            <a:endParaRPr lang="es-ES_tradnl" sz="4000" b="1" i="1" dirty="0" smtClean="0">
              <a:solidFill>
                <a:schemeClr val="tx1">
                  <a:lumMod val="85000"/>
                </a:schemeClr>
              </a:solidFill>
            </a:endParaRPr>
          </a:p>
          <a:p>
            <a:pPr algn="ctr"/>
            <a:r>
              <a:rPr lang="es-ES_tradnl" sz="4000" b="1" i="1" dirty="0" smtClean="0">
                <a:solidFill>
                  <a:schemeClr val="tx1">
                    <a:lumMod val="85000"/>
                  </a:schemeClr>
                </a:solidFill>
              </a:rPr>
              <a:t>N.L:   44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0"/>
            <a:ext cx="8572560" cy="1399032"/>
          </a:xfrm>
        </p:spPr>
        <p:txBody>
          <a:bodyPr/>
          <a:lstStyle/>
          <a:p>
            <a:pPr algn="ctr"/>
            <a:r>
              <a:rPr lang="es-ES_tradnl" b="1" i="1" dirty="0" smtClean="0"/>
              <a:t>Dispositivos de comunicación</a:t>
            </a:r>
            <a:endParaRPr lang="es-ES_tradnl" b="1" i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_tradnl" sz="3500" dirty="0" smtClean="0"/>
              <a:t>Son aquellos que permiten la conexión entre dos o mas computadoras</a:t>
            </a:r>
          </a:p>
          <a:p>
            <a:r>
              <a:rPr lang="es-ES_tradnl" sz="3500" dirty="0" smtClean="0"/>
              <a:t>Envían y reciben archivos de una computadora a otra.</a:t>
            </a:r>
          </a:p>
          <a:p>
            <a:endParaRPr lang="es-ES_tradnl" sz="3500" dirty="0" smtClean="0"/>
          </a:p>
          <a:p>
            <a:pPr algn="ctr"/>
            <a:r>
              <a:rPr lang="es-ES_tradnl" sz="3500" dirty="0" smtClean="0"/>
              <a:t>LOS MAS COMUNES SON:</a:t>
            </a:r>
            <a:endParaRPr lang="es-ES_tradnl" sz="35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071546"/>
          </a:xfrm>
        </p:spPr>
        <p:txBody>
          <a:bodyPr>
            <a:normAutofit/>
          </a:bodyPr>
          <a:lstStyle/>
          <a:p>
            <a:pPr algn="ctr"/>
            <a:r>
              <a:rPr lang="es-ES_tradnl" sz="4400" dirty="0" smtClean="0"/>
              <a:t>MODEM</a:t>
            </a:r>
            <a:endParaRPr lang="es-ES_tradnl" sz="4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 smtClean="0"/>
              <a:t>Proviene de modular/demodular (mod/dem)</a:t>
            </a:r>
          </a:p>
          <a:p>
            <a:r>
              <a:rPr lang="es-ES_tradnl" dirty="0" smtClean="0"/>
              <a:t>Un modem trasforma las señales digitales del ordenador en señal analógica y viceversa, con lo que permite al ordenador transmitir y recibir información por la línea telefónica</a:t>
            </a:r>
          </a:p>
          <a:p>
            <a:r>
              <a:rPr lang="es-ES_tradnl" dirty="0" smtClean="0"/>
              <a:t>Es utilizado para la comunicación de ordenadores a través de líneas analógicas de </a:t>
            </a:r>
            <a:r>
              <a:rPr lang="es-ES_tradnl" dirty="0" err="1" smtClean="0"/>
              <a:t>transmición</a:t>
            </a:r>
            <a:r>
              <a:rPr lang="es-ES_tradnl" dirty="0" smtClean="0"/>
              <a:t> de datos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es-ES_tradnl" sz="4500" dirty="0" smtClean="0"/>
              <a:t>TIPOS DE MODEMS</a:t>
            </a:r>
            <a:endParaRPr lang="es-ES_tradnl" sz="45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 smtClean="0"/>
              <a:t>Externos: son aquellos que se encuentran afuera da la carcasa de la computadora y se conectan a través de los diferentes puertos.</a:t>
            </a:r>
          </a:p>
          <a:p>
            <a:r>
              <a:rPr lang="es-ES_tradnl" dirty="0" smtClean="0"/>
              <a:t>Internos: Son aquellas tarjetas de expansión que se instalan en la tarjeta madre.</a:t>
            </a:r>
          </a:p>
          <a:p>
            <a:r>
              <a:rPr lang="es-ES_tradnl" dirty="0" smtClean="0"/>
              <a:t>Integrados: Vienen incorporados con la tarjeta madre y no se pueden desplegar de ella.</a:t>
            </a:r>
            <a:endParaRPr lang="es-ES_trad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es-ES_tradnl" sz="4500" dirty="0" smtClean="0"/>
              <a:t>TARJETA DE RED</a:t>
            </a:r>
            <a:endParaRPr lang="es-ES_tradnl" sz="45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975192"/>
          </a:xfrm>
        </p:spPr>
        <p:txBody>
          <a:bodyPr>
            <a:normAutofit fontScale="92500" lnSpcReduction="10000"/>
          </a:bodyPr>
          <a:lstStyle/>
          <a:p>
            <a:r>
              <a:rPr lang="es-ES_tradnl" dirty="0" smtClean="0"/>
              <a:t>Es el elemento fundamental en la composición de la parte física de una red de área local.</a:t>
            </a:r>
          </a:p>
          <a:p>
            <a:r>
              <a:rPr lang="es-ES_tradnl" dirty="0" smtClean="0"/>
              <a:t>Es una interfaz hardware entre el sistema informativo y el medio de transmisión físico por el que se transporta la información de un lugar a otro.</a:t>
            </a:r>
          </a:p>
          <a:p>
            <a:r>
              <a:rPr lang="es-ES_tradnl" dirty="0" smtClean="0"/>
              <a:t>Dentro del ordenador es la encargada de llevar los datos a y desde la RAM, y fuera del ordenador es quien controla el flujo de datos de entrada y salida del cableado de la red.</a:t>
            </a:r>
            <a:endParaRPr lang="es-ES_trad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/>
          <a:lstStyle/>
          <a:p>
            <a:pPr algn="ctr"/>
            <a:r>
              <a:rPr lang="es-ES_tradnl" dirty="0" smtClean="0"/>
              <a:t>TAMAÑO DE LAS REDES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975192"/>
          </a:xfrm>
        </p:spPr>
        <p:txBody>
          <a:bodyPr>
            <a:normAutofit fontScale="92500"/>
          </a:bodyPr>
          <a:lstStyle/>
          <a:p>
            <a:r>
              <a:rPr lang="es-ES_tradnl" dirty="0" smtClean="0"/>
              <a:t>LAN: (redes de área local),pueden tener un tamaño desde un salón hasta la conexión de varios edificios.</a:t>
            </a:r>
          </a:p>
          <a:p>
            <a:r>
              <a:rPr lang="es-ES_tradnl" dirty="0" smtClean="0"/>
              <a:t>WAN:</a:t>
            </a:r>
            <a:r>
              <a:rPr lang="es-ES_tradnl" dirty="0" smtClean="0">
                <a:sym typeface="Wingdings" pitchFamily="2" charset="2"/>
              </a:rPr>
              <a:t>(red de área amplia), es la conexión de dos o mas LAN, pueden tener una distancia entre departamentos o países.</a:t>
            </a:r>
          </a:p>
          <a:p>
            <a:r>
              <a:rPr lang="es-ES_tradnl" dirty="0" smtClean="0">
                <a:sym typeface="Wingdings" pitchFamily="2" charset="2"/>
              </a:rPr>
              <a:t>PAN( red de área personal)son las mas pequeñas; se dan entre los dispositivos utilizados por una misma persona(de un celular a un manos libres, de una computadora a una impresora etc.</a:t>
            </a:r>
            <a:endParaRPr lang="es-ES_trad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es-ES_tradnl" sz="4400" dirty="0" smtClean="0"/>
              <a:t>TIPOS DE REDES</a:t>
            </a:r>
            <a:endParaRPr lang="es-ES_tradnl" sz="4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500702"/>
          </a:xfrm>
        </p:spPr>
        <p:txBody>
          <a:bodyPr>
            <a:normAutofit fontScale="92500" lnSpcReduction="10000"/>
          </a:bodyPr>
          <a:lstStyle/>
          <a:p>
            <a:r>
              <a:rPr lang="es-ES_tradnl" dirty="0" smtClean="0"/>
              <a:t>Alambrica: atravez de cables (generalmente UTP, cable de par trenzado.)</a:t>
            </a:r>
          </a:p>
          <a:p>
            <a:pPr>
              <a:buNone/>
            </a:pPr>
            <a:r>
              <a:rPr lang="es-ES_tradnl" dirty="0" smtClean="0"/>
              <a:t>Inalámbrica: atravez de ondas electromagnéticas    </a:t>
            </a:r>
          </a:p>
          <a:p>
            <a:pPr>
              <a:buNone/>
            </a:pPr>
            <a:r>
              <a:rPr lang="es-ES_tradnl" dirty="0" smtClean="0"/>
              <a:t>    -Existen varias tecnologías </a:t>
            </a:r>
          </a:p>
          <a:p>
            <a:pPr>
              <a:buNone/>
            </a:pPr>
            <a:r>
              <a:rPr lang="es-ES_tradnl" dirty="0" smtClean="0"/>
              <a:t>    - WI-FI(fidelidad inalámbrica) permite la conexión a redes de tipo LAN o WAN.</a:t>
            </a:r>
          </a:p>
          <a:p>
            <a:pPr>
              <a:buNone/>
            </a:pPr>
            <a:r>
              <a:rPr lang="es-ES_tradnl" dirty="0" smtClean="0"/>
              <a:t>    -Bluetooht : Permite el acceso inalámbrico a áreas personales en un rango no mayor a 10 m.(tipo PAN)   </a:t>
            </a:r>
          </a:p>
          <a:p>
            <a:pPr>
              <a:buNone/>
            </a:pPr>
            <a:r>
              <a:rPr lang="es-ES_tradnl" dirty="0" smtClean="0"/>
              <a:t>    -WI-MAX       </a:t>
            </a:r>
            <a:endParaRPr lang="es-ES_tradn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106</TotalTime>
  <Words>394</Words>
  <Application>Microsoft Office PowerPoint</Application>
  <PresentationFormat>Presentación en pantalla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Brío</vt:lpstr>
      <vt:lpstr>MIGUEL SERRANO ALONSO</vt:lpstr>
      <vt:lpstr>Dispositivos de comunicación</vt:lpstr>
      <vt:lpstr>MODEM</vt:lpstr>
      <vt:lpstr>TIPOS DE MODEMS</vt:lpstr>
      <vt:lpstr>TARJETA DE RED</vt:lpstr>
      <vt:lpstr>TAMAÑO DE LAS REDES</vt:lpstr>
      <vt:lpstr>TIPOS DE REDES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WinuE</dc:creator>
  <cp:lastModifiedBy>WinuE</cp:lastModifiedBy>
  <cp:revision>15</cp:revision>
  <dcterms:created xsi:type="dcterms:W3CDTF">2009-09-30T15:02:06Z</dcterms:created>
  <dcterms:modified xsi:type="dcterms:W3CDTF">2009-09-30T18:19:31Z</dcterms:modified>
</cp:coreProperties>
</file>