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7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onografias.com/trabajos11/coele/coele.shtml" TargetMode="External"/><Relationship Id="rId13" Type="http://schemas.openxmlformats.org/officeDocument/2006/relationships/image" Target="../media/image5.gif"/><Relationship Id="rId3" Type="http://schemas.openxmlformats.org/officeDocument/2006/relationships/hyperlink" Target="http://www.monografias.com/trabajos901/evolucion-historica-concepciones-tiempo/evolucion-historica-concepciones-tiempo.shtml" TargetMode="External"/><Relationship Id="rId7" Type="http://schemas.openxmlformats.org/officeDocument/2006/relationships/hyperlink" Target="http://www.monografias.com/trabajos10/tarin/tarin.shtml" TargetMode="External"/><Relationship Id="rId12" Type="http://schemas.openxmlformats.org/officeDocument/2006/relationships/image" Target="../media/image4.gif"/><Relationship Id="rId2" Type="http://schemas.openxmlformats.org/officeDocument/2006/relationships/hyperlink" Target="http://www.monografias.com/trabajos16/memorias/memorias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onografias.com/trabajos15/computadoras/computadoras.shtml" TargetMode="External"/><Relationship Id="rId11" Type="http://schemas.openxmlformats.org/officeDocument/2006/relationships/hyperlink" Target="http://www.monografias.com/trabajos12/comptcn/comptcn.shtml" TargetMode="External"/><Relationship Id="rId5" Type="http://schemas.openxmlformats.org/officeDocument/2006/relationships/hyperlink" Target="http://www.monografias.com/trabajos10/infoba/infoba.shtml" TargetMode="External"/><Relationship Id="rId10" Type="http://schemas.openxmlformats.org/officeDocument/2006/relationships/hyperlink" Target="http://www.monografias.com/trabajos12/elorigest/elorigest.shtml" TargetMode="External"/><Relationship Id="rId4" Type="http://schemas.openxmlformats.org/officeDocument/2006/relationships/hyperlink" Target="http://www.monografias.com/trabajos11/memoram/memoram.shtml" TargetMode="External"/><Relationship Id="rId9" Type="http://schemas.openxmlformats.org/officeDocument/2006/relationships/hyperlink" Target="http://www.monografias.com/trabajos13/genytran/genytran.shtml" TargetMode="External"/><Relationship Id="rId1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8.gif"/><Relationship Id="rId7" Type="http://schemas.openxmlformats.org/officeDocument/2006/relationships/image" Target="../media/image12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57200" y="0"/>
            <a:ext cx="8305800" cy="3414932"/>
          </a:xfrm>
        </p:spPr>
        <p:txBody>
          <a:bodyPr/>
          <a:lstStyle/>
          <a:p>
            <a:r>
              <a:rPr lang="es-ES" b="1" dirty="0" smtClean="0"/>
              <a:t>Dispositivos de Almacenamiento de un Computador.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_tradnl" dirty="0"/>
          </a:p>
        </p:txBody>
      </p:sp>
      <p:pic>
        <p:nvPicPr>
          <p:cNvPr id="4" name="3 Imagen" descr="http://www.monografias.com/trabajos35/dispositivos-almacenamiento/Image2858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286124"/>
            <a:ext cx="33147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357166"/>
            <a:ext cx="8229600" cy="6215106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Los </a:t>
            </a:r>
            <a:r>
              <a:rPr lang="es-ES" dirty="0" smtClean="0"/>
              <a:t>sistemas informáticos pueden almacenar los datos tanto interna (en </a:t>
            </a:r>
            <a:r>
              <a:rPr lang="es-ES" dirty="0" smtClean="0">
                <a:hlinkClick r:id="rId2"/>
              </a:rPr>
              <a:t>la memoria</a:t>
            </a:r>
            <a:r>
              <a:rPr lang="es-ES" dirty="0" smtClean="0"/>
              <a:t>) como externamente (en los dispositivos de almacenamiento). Internamente, las instrucciones o datos pueden almacenarse por un </a:t>
            </a:r>
            <a:r>
              <a:rPr lang="es-ES" dirty="0" smtClean="0">
                <a:hlinkClick r:id="rId3"/>
              </a:rPr>
              <a:t>tiempo</a:t>
            </a:r>
            <a:r>
              <a:rPr lang="es-ES" dirty="0" smtClean="0"/>
              <a:t> en los chips de silicio de la </a:t>
            </a:r>
            <a:r>
              <a:rPr lang="es-ES" dirty="0" smtClean="0">
                <a:hlinkClick r:id="rId4"/>
              </a:rPr>
              <a:t>RAM</a:t>
            </a:r>
            <a:r>
              <a:rPr lang="es-ES" dirty="0" smtClean="0"/>
              <a:t> (memoria de acceso aleatorio) montados directamente en la placa de </a:t>
            </a:r>
            <a:r>
              <a:rPr lang="es-ES" dirty="0" smtClean="0">
                <a:hlinkClick r:id="rId5"/>
              </a:rPr>
              <a:t>circuitos</a:t>
            </a:r>
            <a:r>
              <a:rPr lang="es-ES" dirty="0" smtClean="0"/>
              <a:t> principal de </a:t>
            </a:r>
            <a:r>
              <a:rPr lang="es-ES" dirty="0" smtClean="0">
                <a:hlinkClick r:id="rId6"/>
              </a:rPr>
              <a:t>la computadora</a:t>
            </a:r>
            <a:r>
              <a:rPr lang="es-ES" dirty="0" smtClean="0"/>
              <a:t>, o bien en chips montados en </a:t>
            </a:r>
            <a:r>
              <a:rPr lang="es-ES" dirty="0" smtClean="0">
                <a:hlinkClick r:id="rId7"/>
              </a:rPr>
              <a:t>tarjetas</a:t>
            </a:r>
            <a:r>
              <a:rPr lang="es-ES" dirty="0" smtClean="0"/>
              <a:t> periféricas conectadas a la placa de circuitos principal del ordenador. Estos chips de RAM constan de conmutadores sensibles a los cambios de la </a:t>
            </a:r>
            <a:r>
              <a:rPr lang="es-ES" dirty="0" smtClean="0">
                <a:hlinkClick r:id="rId8"/>
              </a:rPr>
              <a:t>corriente eléctrica</a:t>
            </a:r>
            <a:r>
              <a:rPr lang="es-ES" dirty="0" smtClean="0"/>
              <a:t>, esto quiere decir que los datos son almacenados por tiempo limitado (hasta que dejamos de suministrar </a:t>
            </a:r>
            <a:r>
              <a:rPr lang="es-ES" dirty="0" smtClean="0">
                <a:hlinkClick r:id="rId9"/>
              </a:rPr>
              <a:t>energía eléctrica</a:t>
            </a:r>
            <a:r>
              <a:rPr lang="es-ES" dirty="0" smtClean="0"/>
              <a:t>) por esta razón aparecen los dispositivos de almacenamiento secundarios o auxiliares, los cuales son capaces de conservar la información de manera permanente, mientras su </a:t>
            </a:r>
            <a:r>
              <a:rPr lang="es-ES" dirty="0" smtClean="0">
                <a:hlinkClick r:id="rId10"/>
              </a:rPr>
              <a:t>estado</a:t>
            </a:r>
            <a:r>
              <a:rPr lang="es-ES" dirty="0" smtClean="0"/>
              <a:t> físico sea óptimo. Los dispositivos de almacenamiento externo pueden residir dentro del </a:t>
            </a:r>
            <a:r>
              <a:rPr lang="es-ES" dirty="0" smtClean="0">
                <a:hlinkClick r:id="rId11"/>
              </a:rPr>
              <a:t>CPU</a:t>
            </a:r>
            <a:r>
              <a:rPr lang="es-ES" dirty="0" smtClean="0"/>
              <a:t> y están fuera de la placa de circuito </a:t>
            </a:r>
            <a:r>
              <a:rPr lang="es-ES" dirty="0" smtClean="0"/>
              <a:t>principal.</a:t>
            </a:r>
            <a:endParaRPr lang="es-ES_tradnl" dirty="0"/>
          </a:p>
        </p:txBody>
      </p:sp>
      <p:pic>
        <p:nvPicPr>
          <p:cNvPr id="4" name="3 Imagen" descr="http://www.monografias.com/trabajos35/dispositivos-almacenamiento/Image2849.gif"/>
          <p:cNvPicPr/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848600" y="5429264"/>
            <a:ext cx="12954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http://www.monografias.com/trabajos35/dispositivos-almacenamiento/Image2853.gif"/>
          <p:cNvPicPr/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5924550"/>
            <a:ext cx="9525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3 Marcador de contenido" descr="almacenamiento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43306" y="5643578"/>
            <a:ext cx="2976580" cy="10001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http://www.monografias.com/trabajos35/dispositivos-almacenamiento/Image2847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642918"/>
            <a:ext cx="1476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http://www.monografias.com/trabajos35/dispositivos-almacenamiento/Image2850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642918"/>
            <a:ext cx="121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http://www.monografias.com/trabajos35/dispositivos-almacenamiento/Image2852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3834" y="5214950"/>
            <a:ext cx="120015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9 Imagen" descr="http://www.monografias.com/trabajos35/dispositivos-almacenamiento/Image2855.gif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29058" y="5786454"/>
            <a:ext cx="14192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10 Imagen" descr="http://www.monografias.com/trabajos35/dispositivos-almacenamiento/Image2856.gif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5000636"/>
            <a:ext cx="11525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11 Imagen" descr="http://www.monografias.com/trabajos35/dispositivos-almacenamiento/Image2857.gif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58" y="428604"/>
            <a:ext cx="203835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12 Imagen" descr="http://www.monografias.com/trabajos35/dispositivos-almacenamiento/Image2861.gif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928926" y="2071678"/>
            <a:ext cx="4219575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172</Words>
  <PresentationFormat>Presentación en pantalla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Papel</vt:lpstr>
      <vt:lpstr>Dispositivos de Almacenamiento de un Computador. 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Almacenamiento de un Computador. </dc:title>
  <cp:lastModifiedBy>WinuE</cp:lastModifiedBy>
  <cp:revision>1</cp:revision>
  <dcterms:modified xsi:type="dcterms:W3CDTF">2009-10-21T19:49:46Z</dcterms:modified>
</cp:coreProperties>
</file>