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454808"/>
          </a:xfrm>
        </p:spPr>
        <p:txBody>
          <a:bodyPr>
            <a:normAutofit/>
          </a:bodyPr>
          <a:lstStyle/>
          <a:p>
            <a:r>
              <a:rPr lang="es-ES" sz="4000" dirty="0" smtClean="0"/>
              <a:t>Lo utilizan aquellos que usan los expertos.</a:t>
            </a:r>
          </a:p>
          <a:p>
            <a:r>
              <a:rPr lang="es-ES" sz="4000" dirty="0" smtClean="0"/>
              <a:t>Se clasifican en :</a:t>
            </a:r>
          </a:p>
          <a:p>
            <a:r>
              <a:rPr lang="es-ES" sz="4000" dirty="0" smtClean="0"/>
              <a:t>Alto nivel: son usados por personas que se introducen a la programación</a:t>
            </a:r>
          </a:p>
          <a:p>
            <a:r>
              <a:rPr lang="es-ES" sz="4000" dirty="0" smtClean="0"/>
              <a:t>Bajo nivel: son usados por expertos en la programación.</a:t>
            </a:r>
            <a:endParaRPr lang="es-ES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36</Words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 </cp:lastModifiedBy>
  <cp:revision>1</cp:revision>
  <dcterms:modified xsi:type="dcterms:W3CDTF">2009-10-23T18:34:57Z</dcterms:modified>
</cp:coreProperties>
</file>